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4546120"/>
            <a:ext cx="1691422" cy="2310006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5118675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2151750"/>
            <a:ext cx="4255500" cy="24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4795067"/>
            <a:ext cx="4255500" cy="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5465463"/>
            <a:ext cx="9144036" cy="1392365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1030300"/>
            <a:ext cx="6366900" cy="24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3616400"/>
            <a:ext cx="6366900" cy="14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76" name="Google Shape;276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4541"/>
            <a:ext cx="1233215" cy="1846001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3871914"/>
            <a:ext cx="2186148" cy="2985925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2151767"/>
            <a:ext cx="5857800" cy="24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2653400"/>
            <a:ext cx="7030500" cy="3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2653400"/>
            <a:ext cx="3430500" cy="3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2653400"/>
            <a:ext cx="3430500" cy="3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798100"/>
            <a:ext cx="3312000" cy="21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3079567"/>
            <a:ext cx="3312000" cy="29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742"/>
            <a:ext cx="2267451" cy="3468833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1018133"/>
            <a:ext cx="5857800" cy="47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798100"/>
            <a:ext cx="3430500" cy="2653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3657604"/>
            <a:ext cx="3430500" cy="968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881333"/>
            <a:ext cx="3430500" cy="5160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5129497"/>
            <a:ext cx="825392" cy="1100560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5518633"/>
            <a:ext cx="58431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824000" y="2151750"/>
            <a:ext cx="42555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U.S. Airline Performance &amp; Delay Analysis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824000" y="4795067"/>
            <a:ext cx="42555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chemeClr val="accent1"/>
                </a:solidFill>
              </a:rPr>
              <a:t>By </a:t>
            </a:r>
            <a:r>
              <a:rPr lang="en-US">
                <a:solidFill>
                  <a:schemeClr val="accent1"/>
                </a:solidFill>
              </a:rPr>
              <a:t>Sai Nandini</a:t>
            </a:r>
            <a:r>
              <a:rPr lang="en-US">
                <a:solidFill>
                  <a:schemeClr val="accent1"/>
                </a:solidFill>
              </a:rPr>
              <a:t> Dodla</a:t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chemeClr val="accent1"/>
                </a:solidFill>
              </a:rPr>
              <a:t>Date: July 29, 2025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Objectives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84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Understand patterns of flight delays and cancellations</a:t>
            </a:r>
            <a:endParaRPr sz="2500"/>
          </a:p>
          <a:p>
            <a:pPr indent="-2984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Analyze airline and airport performance using real data</a:t>
            </a:r>
            <a:endParaRPr sz="2500"/>
          </a:p>
          <a:p>
            <a:pPr indent="-2984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Deliver insights via interactive dashboards</a:t>
            </a:r>
            <a:endParaRPr sz="2500"/>
          </a:p>
          <a:p>
            <a:pPr indent="-29845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Recommend actions to improve operations and reduce delays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Source: U.S. domestic flight data (Jan 2015)</a:t>
            </a:r>
            <a:endParaRPr sz="2500"/>
          </a:p>
          <a:p>
            <a:pPr indent="-2984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Used:</a:t>
            </a:r>
            <a:endParaRPr sz="2500"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SQLite (Visual Studio Code) for SQL analysis</a:t>
            </a:r>
            <a:endParaRPr sz="2500"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Tableau for visualization &amp; dashboards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Steps:</a:t>
            </a:r>
            <a:endParaRPr sz="2500"/>
          </a:p>
          <a:p>
            <a:pPr indent="-2984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Data cleaning, enrichment, and EDA</a:t>
            </a:r>
            <a:endParaRPr sz="2500"/>
          </a:p>
          <a:p>
            <a:pPr indent="-2984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SQL-based KPI extraction</a:t>
            </a:r>
            <a:endParaRPr sz="2500"/>
          </a:p>
          <a:p>
            <a:pPr indent="-29845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Dashboard design and stakeholder-ready visualization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Metrics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Total Flights Analyzed: 201</a:t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Average Arrival Delay: 58.49 minutes</a:t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On-Time Performance (≤15 mins delay): 29.85%</a:t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Cancellation Rate: 16%</a:t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Top Delay Reasons: Airline/Carrier (8), Weather (7)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Airline &amp; Airport Insights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Airlines:</a:t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American Eagle: Highest cancellation &amp; delay</a:t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Skywest: Most flights, low OTP</a:t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Atlantic Southeast: Zero cancellations</a:t>
            </a:r>
            <a:endParaRPr sz="24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Airports:</a:t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Wilmington: Worst avg delay (114.5 mins)</a:t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Saturday: Highest delays; Thursday: Best day for OTP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457200" y="274649"/>
            <a:ext cx="82296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 Highlights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5506650" y="1654550"/>
            <a:ext cx="3393300" cy="45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KPIs: Flights, Delays, Cancellations, OTP</a:t>
            </a:r>
            <a:endParaRPr sz="2000"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Bar Charts: Delays by airline/airport</a:t>
            </a:r>
            <a:endParaRPr sz="2000"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Pie Chart: Cancellation reasons</a:t>
            </a:r>
            <a:endParaRPr sz="2000"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Map: Delay visualization by location</a:t>
            </a:r>
            <a:endParaRPr sz="2000"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Filters: Airline, Airport, Date, Reason</a:t>
            </a:r>
            <a:endParaRPr sz="2000"/>
          </a:p>
          <a:p>
            <a:pPr indent="-2667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Color logic: Green = good OTP, Red = high delay</a:t>
            </a:r>
            <a:endParaRPr sz="2000"/>
          </a:p>
        </p:txBody>
      </p:sp>
      <p:pic>
        <p:nvPicPr>
          <p:cNvPr id="315" name="Google Shape;315;p19" title="Screenshot 2025-07-29 at 5.00.17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150" y="1369225"/>
            <a:ext cx="4430825" cy="433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Recommendations</a:t>
            </a:r>
            <a:endParaRPr/>
          </a:p>
        </p:txBody>
      </p:sp>
      <p:sp>
        <p:nvSpPr>
          <p:cNvPr id="321" name="Google Shape;321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Improve staffing and turnaround ops (esp. American Eagle)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Prioritize delay reduction at Wilmington &amp; Roswell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Allocate more resources on weekends to cut peak delays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327" name="Google Shape;327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SQL + Tableau enabled deep insights from flight data</a:t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Visual dashboards support actionable decisions</a:t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Potential to improve satisfaction &amp; efficiency</a:t>
            </a:r>
            <a:endParaRPr sz="24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Limitations:</a:t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Based only on January data</a:t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Further monthly/seasonal analysis recommended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