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9" r:id="rId2"/>
    <p:sldId id="269" r:id="rId3"/>
    <p:sldId id="258" r:id="rId4"/>
    <p:sldId id="270" r:id="rId5"/>
    <p:sldId id="260" r:id="rId6"/>
    <p:sldId id="261" r:id="rId7"/>
    <p:sldId id="262" r:id="rId8"/>
    <p:sldId id="263" r:id="rId9"/>
    <p:sldId id="264" r:id="rId10"/>
    <p:sldId id="268" r:id="rId11"/>
    <p:sldId id="272" r:id="rId12"/>
    <p:sldId id="292" r:id="rId13"/>
    <p:sldId id="288" r:id="rId14"/>
    <p:sldId id="289" r:id="rId15"/>
    <p:sldId id="290" r:id="rId16"/>
    <p:sldId id="293" r:id="rId17"/>
    <p:sldId id="294" r:id="rId18"/>
    <p:sldId id="295" r:id="rId19"/>
    <p:sldId id="296" r:id="rId20"/>
    <p:sldId id="297" r:id="rId21"/>
    <p:sldId id="298" r:id="rId22"/>
    <p:sldId id="299" r:id="rId23"/>
    <p:sldId id="300" r:id="rId24"/>
    <p:sldId id="301" r:id="rId25"/>
    <p:sldId id="265" r:id="rId26"/>
    <p:sldId id="302" r:id="rId27"/>
    <p:sldId id="303" r:id="rId28"/>
    <p:sldId id="304"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 .Sai Prasanna" initials="TP" lastIdx="1" clrIdx="0">
    <p:extLst>
      <p:ext uri="{19B8F6BF-5375-455C-9EA6-DF929625EA0E}">
        <p15:presenceInfo xmlns:p15="http://schemas.microsoft.com/office/powerpoint/2012/main" userId="b54fff26e24b92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autoAdjust="0"/>
  </p:normalViewPr>
  <p:slideViewPr>
    <p:cSldViewPr snapToGrid="0">
      <p:cViewPr varScale="1">
        <p:scale>
          <a:sx n="85" d="100"/>
          <a:sy n="85" d="100"/>
        </p:scale>
        <p:origin x="427" y="62"/>
      </p:cViewPr>
      <p:guideLst>
        <p:guide orient="horz" pos="2160"/>
        <p:guide pos="3840"/>
      </p:guideLst>
    </p:cSldViewPr>
  </p:slideViewPr>
  <p:outlineViewPr>
    <p:cViewPr>
      <p:scale>
        <a:sx n="33" d="100"/>
        <a:sy n="33" d="100"/>
      </p:scale>
      <p:origin x="30" y="5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Sai Prasanna" userId="b54fff26e24b9283" providerId="LiveId" clId="{BD1847A6-37C7-4BDD-8DF5-E70C2007703C}"/>
    <pc:docChg chg="undo custSel addSld delSld modSld sldOrd">
      <pc:chgData name="T .Sai Prasanna" userId="b54fff26e24b9283" providerId="LiveId" clId="{BD1847A6-37C7-4BDD-8DF5-E70C2007703C}" dt="2024-10-25T07:33:45.153" v="166" actId="255"/>
      <pc:docMkLst>
        <pc:docMk/>
      </pc:docMkLst>
      <pc:sldChg chg="addSp modSp mod">
        <pc:chgData name="T .Sai Prasanna" userId="b54fff26e24b9283" providerId="LiveId" clId="{BD1847A6-37C7-4BDD-8DF5-E70C2007703C}" dt="2024-10-25T07:33:45.153" v="166" actId="255"/>
        <pc:sldMkLst>
          <pc:docMk/>
          <pc:sldMk cId="325455136" sldId="269"/>
        </pc:sldMkLst>
        <pc:spChg chg="add mod">
          <ac:chgData name="T .Sai Prasanna" userId="b54fff26e24b9283" providerId="LiveId" clId="{BD1847A6-37C7-4BDD-8DF5-E70C2007703C}" dt="2024-10-25T07:33:37" v="165" actId="255"/>
          <ac:spMkLst>
            <pc:docMk/>
            <pc:sldMk cId="325455136" sldId="269"/>
            <ac:spMk id="3" creationId="{E2024083-DCA1-83A7-4B0E-45DF57822A86}"/>
          </ac:spMkLst>
        </pc:spChg>
        <pc:spChg chg="mod">
          <ac:chgData name="T .Sai Prasanna" userId="b54fff26e24b9283" providerId="LiveId" clId="{BD1847A6-37C7-4BDD-8DF5-E70C2007703C}" dt="2024-10-25T07:33:45.153" v="166" actId="255"/>
          <ac:spMkLst>
            <pc:docMk/>
            <pc:sldMk cId="325455136" sldId="269"/>
            <ac:spMk id="5" creationId="{EEDE6188-B555-8E1A-124D-F1A3E9AD48DA}"/>
          </ac:spMkLst>
        </pc:spChg>
      </pc:sldChg>
      <pc:sldChg chg="ord">
        <pc:chgData name="T .Sai Prasanna" userId="b54fff26e24b9283" providerId="LiveId" clId="{BD1847A6-37C7-4BDD-8DF5-E70C2007703C}" dt="2024-10-25T07:28:26.946" v="2"/>
        <pc:sldMkLst>
          <pc:docMk/>
          <pc:sldMk cId="2709912616" sldId="270"/>
        </pc:sldMkLst>
      </pc:sldChg>
      <pc:sldChg chg="modSp mod">
        <pc:chgData name="T .Sai Prasanna" userId="b54fff26e24b9283" providerId="LiveId" clId="{BD1847A6-37C7-4BDD-8DF5-E70C2007703C}" dt="2024-10-25T07:28:12.048" v="0"/>
        <pc:sldMkLst>
          <pc:docMk/>
          <pc:sldMk cId="2367871725" sldId="304"/>
        </pc:sldMkLst>
        <pc:spChg chg="mod">
          <ac:chgData name="T .Sai Prasanna" userId="b54fff26e24b9283" providerId="LiveId" clId="{BD1847A6-37C7-4BDD-8DF5-E70C2007703C}" dt="2024-10-25T07:28:12.048" v="0"/>
          <ac:spMkLst>
            <pc:docMk/>
            <pc:sldMk cId="2367871725" sldId="304"/>
            <ac:spMk id="3" creationId="{1B80052D-8202-D40F-0479-F6F4271B25CD}"/>
          </ac:spMkLst>
        </pc:spChg>
      </pc:sldChg>
      <pc:sldChg chg="new del">
        <pc:chgData name="T .Sai Prasanna" userId="b54fff26e24b9283" providerId="LiveId" clId="{BD1847A6-37C7-4BDD-8DF5-E70C2007703C}" dt="2024-10-25T07:28:37.108" v="4" actId="2696"/>
        <pc:sldMkLst>
          <pc:docMk/>
          <pc:sldMk cId="2711971807" sldId="305"/>
        </pc:sldMkLst>
      </pc:sldChg>
    </pc:docChg>
  </pc:docChgLst>
  <pc:docChgLst>
    <pc:chgData name="T .Sai Prasanna" userId="b54fff26e24b9283" providerId="LiveId" clId="{18C8193C-70DA-45AA-802F-E54537B93B08}"/>
    <pc:docChg chg="undo redo custSel delSld modSld sldOrd">
      <pc:chgData name="T .Sai Prasanna" userId="b54fff26e24b9283" providerId="LiveId" clId="{18C8193C-70DA-45AA-802F-E54537B93B08}" dt="2024-09-25T18:32:09.080" v="1710" actId="20577"/>
      <pc:docMkLst>
        <pc:docMk/>
      </pc:docMkLst>
      <pc:sldChg chg="modSp mod ord">
        <pc:chgData name="T .Sai Prasanna" userId="b54fff26e24b9283" providerId="LiveId" clId="{18C8193C-70DA-45AA-802F-E54537B93B08}" dt="2024-09-25T12:44:58.729" v="1691" actId="5793"/>
        <pc:sldMkLst>
          <pc:docMk/>
          <pc:sldMk cId="4237717692" sldId="258"/>
        </pc:sldMkLst>
        <pc:spChg chg="mod">
          <ac:chgData name="T .Sai Prasanna" userId="b54fff26e24b9283" providerId="LiveId" clId="{18C8193C-70DA-45AA-802F-E54537B93B08}" dt="2024-09-22T10:58:24.581" v="953" actId="113"/>
          <ac:spMkLst>
            <pc:docMk/>
            <pc:sldMk cId="4237717692" sldId="258"/>
            <ac:spMk id="2" creationId="{F4C2DA2E-7A33-ED9F-A0A1-2E48E54E2F17}"/>
          </ac:spMkLst>
        </pc:spChg>
        <pc:spChg chg="mod">
          <ac:chgData name="T .Sai Prasanna" userId="b54fff26e24b9283" providerId="LiveId" clId="{18C8193C-70DA-45AA-802F-E54537B93B08}" dt="2024-09-25T12:44:58.729" v="1691" actId="5793"/>
          <ac:spMkLst>
            <pc:docMk/>
            <pc:sldMk cId="4237717692" sldId="258"/>
            <ac:spMk id="3" creationId="{735662D0-9A9B-D5A4-E9CE-F5F69F40ABEF}"/>
          </ac:spMkLst>
        </pc:spChg>
      </pc:sldChg>
      <pc:sldChg chg="addSp delSp modSp mod">
        <pc:chgData name="T .Sai Prasanna" userId="b54fff26e24b9283" providerId="LiveId" clId="{18C8193C-70DA-45AA-802F-E54537B93B08}" dt="2024-09-22T11:36:11.960" v="1659" actId="255"/>
        <pc:sldMkLst>
          <pc:docMk/>
          <pc:sldMk cId="2487418679" sldId="259"/>
        </pc:sldMkLst>
        <pc:spChg chg="add del mod">
          <ac:chgData name="T .Sai Prasanna" userId="b54fff26e24b9283" providerId="LiveId" clId="{18C8193C-70DA-45AA-802F-E54537B93B08}" dt="2024-09-22T11:36:11.960" v="1659" actId="255"/>
          <ac:spMkLst>
            <pc:docMk/>
            <pc:sldMk cId="2487418679" sldId="259"/>
            <ac:spMk id="2" creationId="{13058A9A-E557-5888-2BF1-1A8C938956FA}"/>
          </ac:spMkLst>
        </pc:spChg>
        <pc:spChg chg="mod">
          <ac:chgData name="T .Sai Prasanna" userId="b54fff26e24b9283" providerId="LiveId" clId="{18C8193C-70DA-45AA-802F-E54537B93B08}" dt="2024-09-22T11:31:32.456" v="1611" actId="1076"/>
          <ac:spMkLst>
            <pc:docMk/>
            <pc:sldMk cId="2487418679" sldId="259"/>
            <ac:spMk id="3" creationId="{ABCB301D-62E8-90EB-09F6-14A57C020EE4}"/>
          </ac:spMkLst>
        </pc:spChg>
        <pc:spChg chg="add del mod">
          <ac:chgData name="T .Sai Prasanna" userId="b54fff26e24b9283" providerId="LiveId" clId="{18C8193C-70DA-45AA-802F-E54537B93B08}" dt="2024-09-22T11:25:24.557" v="1501"/>
          <ac:spMkLst>
            <pc:docMk/>
            <pc:sldMk cId="2487418679" sldId="259"/>
            <ac:spMk id="6" creationId="{DDDCD1EB-1FDA-2CC0-A573-785A8A76B2CE}"/>
          </ac:spMkLst>
        </pc:spChg>
        <pc:spChg chg="add mod">
          <ac:chgData name="T .Sai Prasanna" userId="b54fff26e24b9283" providerId="LiveId" clId="{18C8193C-70DA-45AA-802F-E54537B93B08}" dt="2024-09-22T11:35:46.447" v="1658" actId="1076"/>
          <ac:spMkLst>
            <pc:docMk/>
            <pc:sldMk cId="2487418679" sldId="259"/>
            <ac:spMk id="7" creationId="{47FFEC09-4CA7-5876-858F-F05B1A41CAC3}"/>
          </ac:spMkLst>
        </pc:spChg>
      </pc:sldChg>
      <pc:sldChg chg="modSp mod">
        <pc:chgData name="T .Sai Prasanna" userId="b54fff26e24b9283" providerId="LiveId" clId="{18C8193C-70DA-45AA-802F-E54537B93B08}" dt="2024-09-22T11:43:18.066" v="1677" actId="20577"/>
        <pc:sldMkLst>
          <pc:docMk/>
          <pc:sldMk cId="3303351756" sldId="260"/>
        </pc:sldMkLst>
        <pc:spChg chg="mod">
          <ac:chgData name="T .Sai Prasanna" userId="b54fff26e24b9283" providerId="LiveId" clId="{18C8193C-70DA-45AA-802F-E54537B93B08}" dt="2024-09-22T11:42:59.425" v="1668" actId="1076"/>
          <ac:spMkLst>
            <pc:docMk/>
            <pc:sldMk cId="3303351756" sldId="260"/>
            <ac:spMk id="2" creationId="{001E5ED1-AC3D-7DDB-5E0A-30CB5DE7044C}"/>
          </ac:spMkLst>
        </pc:spChg>
        <pc:spChg chg="mod">
          <ac:chgData name="T .Sai Prasanna" userId="b54fff26e24b9283" providerId="LiveId" clId="{18C8193C-70DA-45AA-802F-E54537B93B08}" dt="2024-09-22T11:43:18.066" v="1677" actId="20577"/>
          <ac:spMkLst>
            <pc:docMk/>
            <pc:sldMk cId="3303351756" sldId="260"/>
            <ac:spMk id="3" creationId="{FC085E15-9188-8B73-7874-F98881DBF074}"/>
          </ac:spMkLst>
        </pc:spChg>
      </pc:sldChg>
      <pc:sldChg chg="modSp mod">
        <pc:chgData name="T .Sai Prasanna" userId="b54fff26e24b9283" providerId="LiveId" clId="{18C8193C-70DA-45AA-802F-E54537B93B08}" dt="2024-09-25T17:52:05.002" v="1698" actId="20577"/>
        <pc:sldMkLst>
          <pc:docMk/>
          <pc:sldMk cId="433368053" sldId="261"/>
        </pc:sldMkLst>
        <pc:spChg chg="mod">
          <ac:chgData name="T .Sai Prasanna" userId="b54fff26e24b9283" providerId="LiveId" clId="{18C8193C-70DA-45AA-802F-E54537B93B08}" dt="2024-09-22T11:02:35.315" v="1060" actId="14100"/>
          <ac:spMkLst>
            <pc:docMk/>
            <pc:sldMk cId="433368053" sldId="261"/>
            <ac:spMk id="2" creationId="{F639FA56-AB8D-9BEF-54CB-338F12FB984C}"/>
          </ac:spMkLst>
        </pc:spChg>
        <pc:spChg chg="mod">
          <ac:chgData name="T .Sai Prasanna" userId="b54fff26e24b9283" providerId="LiveId" clId="{18C8193C-70DA-45AA-802F-E54537B93B08}" dt="2024-09-25T17:52:05.002" v="1698" actId="20577"/>
          <ac:spMkLst>
            <pc:docMk/>
            <pc:sldMk cId="433368053" sldId="261"/>
            <ac:spMk id="3" creationId="{4B4471CA-A938-3198-5C1D-A290B0C8E3D8}"/>
          </ac:spMkLst>
        </pc:spChg>
      </pc:sldChg>
      <pc:sldChg chg="modSp mod">
        <pc:chgData name="T .Sai Prasanna" userId="b54fff26e24b9283" providerId="LiveId" clId="{18C8193C-70DA-45AA-802F-E54537B93B08}" dt="2024-09-22T11:01:56.841" v="1028" actId="2711"/>
        <pc:sldMkLst>
          <pc:docMk/>
          <pc:sldMk cId="2740530956" sldId="262"/>
        </pc:sldMkLst>
        <pc:spChg chg="mod">
          <ac:chgData name="T .Sai Prasanna" userId="b54fff26e24b9283" providerId="LiveId" clId="{18C8193C-70DA-45AA-802F-E54537B93B08}" dt="2024-09-22T11:01:47.201" v="1027" actId="20577"/>
          <ac:spMkLst>
            <pc:docMk/>
            <pc:sldMk cId="2740530956" sldId="262"/>
            <ac:spMk id="2" creationId="{88A07CE4-089D-1620-4350-028C127F208B}"/>
          </ac:spMkLst>
        </pc:spChg>
        <pc:spChg chg="mod">
          <ac:chgData name="T .Sai Prasanna" userId="b54fff26e24b9283" providerId="LiveId" clId="{18C8193C-70DA-45AA-802F-E54537B93B08}" dt="2024-09-22T11:01:56.841" v="1028" actId="2711"/>
          <ac:spMkLst>
            <pc:docMk/>
            <pc:sldMk cId="2740530956" sldId="262"/>
            <ac:spMk id="3" creationId="{6D8D2851-A2E3-AD62-FB91-A56C617D4203}"/>
          </ac:spMkLst>
        </pc:spChg>
      </pc:sldChg>
      <pc:sldChg chg="modSp mod">
        <pc:chgData name="T .Sai Prasanna" userId="b54fff26e24b9283" providerId="LiveId" clId="{18C8193C-70DA-45AA-802F-E54537B93B08}" dt="2024-09-22T11:03:36.674" v="1117" actId="2711"/>
        <pc:sldMkLst>
          <pc:docMk/>
          <pc:sldMk cId="3612425109" sldId="263"/>
        </pc:sldMkLst>
        <pc:spChg chg="mod">
          <ac:chgData name="T .Sai Prasanna" userId="b54fff26e24b9283" providerId="LiveId" clId="{18C8193C-70DA-45AA-802F-E54537B93B08}" dt="2024-09-22T11:03:29.963" v="1116" actId="14100"/>
          <ac:spMkLst>
            <pc:docMk/>
            <pc:sldMk cId="3612425109" sldId="263"/>
            <ac:spMk id="2" creationId="{2DBC4F9A-A978-0082-5E79-259A39F3D838}"/>
          </ac:spMkLst>
        </pc:spChg>
        <pc:spChg chg="mod">
          <ac:chgData name="T .Sai Prasanna" userId="b54fff26e24b9283" providerId="LiveId" clId="{18C8193C-70DA-45AA-802F-E54537B93B08}" dt="2024-09-22T11:03:36.674" v="1117" actId="2711"/>
          <ac:spMkLst>
            <pc:docMk/>
            <pc:sldMk cId="3612425109" sldId="263"/>
            <ac:spMk id="3" creationId="{17CDDD51-DA9B-6A5A-F71A-039E3A0ABC1D}"/>
          </ac:spMkLst>
        </pc:spChg>
      </pc:sldChg>
      <pc:sldChg chg="modSp mod">
        <pc:chgData name="T .Sai Prasanna" userId="b54fff26e24b9283" providerId="LiveId" clId="{18C8193C-70DA-45AA-802F-E54537B93B08}" dt="2024-09-25T18:32:09.080" v="1710" actId="20577"/>
        <pc:sldMkLst>
          <pc:docMk/>
          <pc:sldMk cId="287181421" sldId="264"/>
        </pc:sldMkLst>
        <pc:spChg chg="mod">
          <ac:chgData name="T .Sai Prasanna" userId="b54fff26e24b9283" providerId="LiveId" clId="{18C8193C-70DA-45AA-802F-E54537B93B08}" dt="2024-09-22T11:05:32.777" v="1231" actId="14100"/>
          <ac:spMkLst>
            <pc:docMk/>
            <pc:sldMk cId="287181421" sldId="264"/>
            <ac:spMk id="2" creationId="{6355A7FE-28F0-644E-A87E-08A8AEF4CDA2}"/>
          </ac:spMkLst>
        </pc:spChg>
        <pc:spChg chg="mod">
          <ac:chgData name="T .Sai Prasanna" userId="b54fff26e24b9283" providerId="LiveId" clId="{18C8193C-70DA-45AA-802F-E54537B93B08}" dt="2024-09-25T18:32:09.080" v="1710" actId="20577"/>
          <ac:spMkLst>
            <pc:docMk/>
            <pc:sldMk cId="287181421" sldId="264"/>
            <ac:spMk id="5" creationId="{C0E6F1FF-4F4C-D1C1-834E-A6CE38DE4649}"/>
          </ac:spMkLst>
        </pc:spChg>
        <pc:picChg chg="mod">
          <ac:chgData name="T .Sai Prasanna" userId="b54fff26e24b9283" providerId="LiveId" clId="{18C8193C-70DA-45AA-802F-E54537B93B08}" dt="2024-09-22T11:04:45.419" v="1188" actId="1076"/>
          <ac:picMkLst>
            <pc:docMk/>
            <pc:sldMk cId="287181421" sldId="264"/>
            <ac:picMk id="1026" creationId="{0C8464CA-EA2E-C75F-D854-8C2BD1FD3362}"/>
          </ac:picMkLst>
        </pc:picChg>
      </pc:sldChg>
      <pc:sldChg chg="modSp mod">
        <pc:chgData name="T .Sai Prasanna" userId="b54fff26e24b9283" providerId="LiveId" clId="{18C8193C-70DA-45AA-802F-E54537B93B08}" dt="2024-09-22T11:19:27.119" v="1339" actId="2711"/>
        <pc:sldMkLst>
          <pc:docMk/>
          <pc:sldMk cId="2615063441" sldId="265"/>
        </pc:sldMkLst>
        <pc:spChg chg="mod">
          <ac:chgData name="T .Sai Prasanna" userId="b54fff26e24b9283" providerId="LiveId" clId="{18C8193C-70DA-45AA-802F-E54537B93B08}" dt="2024-09-22T11:12:41.065" v="1287" actId="2711"/>
          <ac:spMkLst>
            <pc:docMk/>
            <pc:sldMk cId="2615063441" sldId="265"/>
            <ac:spMk id="2" creationId="{DE862801-7139-CD08-BAE3-E0C311C9F411}"/>
          </ac:spMkLst>
        </pc:spChg>
        <pc:spChg chg="mod">
          <ac:chgData name="T .Sai Prasanna" userId="b54fff26e24b9283" providerId="LiveId" clId="{18C8193C-70DA-45AA-802F-E54537B93B08}" dt="2024-09-22T11:19:27.119" v="1339" actId="2711"/>
          <ac:spMkLst>
            <pc:docMk/>
            <pc:sldMk cId="2615063441" sldId="265"/>
            <ac:spMk id="3" creationId="{EDE5648B-5217-D7EC-FF43-12D7CA714080}"/>
          </ac:spMkLst>
        </pc:spChg>
      </pc:sldChg>
      <pc:sldChg chg="addSp delSp modSp mod">
        <pc:chgData name="T .Sai Prasanna" userId="b54fff26e24b9283" providerId="LiveId" clId="{18C8193C-70DA-45AA-802F-E54537B93B08}" dt="2024-09-22T11:09:21.687" v="1260" actId="1076"/>
        <pc:sldMkLst>
          <pc:docMk/>
          <pc:sldMk cId="1787193584" sldId="268"/>
        </pc:sldMkLst>
        <pc:spChg chg="mod">
          <ac:chgData name="T .Sai Prasanna" userId="b54fff26e24b9283" providerId="LiveId" clId="{18C8193C-70DA-45AA-802F-E54537B93B08}" dt="2024-09-22T11:06:25.201" v="1236" actId="113"/>
          <ac:spMkLst>
            <pc:docMk/>
            <pc:sldMk cId="1787193584" sldId="268"/>
            <ac:spMk id="2" creationId="{82E6B2F1-C4EB-DA55-D08D-B31EF0E0369E}"/>
          </ac:spMkLst>
        </pc:spChg>
        <pc:spChg chg="del mod">
          <ac:chgData name="T .Sai Prasanna" userId="b54fff26e24b9283" providerId="LiveId" clId="{18C8193C-70DA-45AA-802F-E54537B93B08}" dt="2024-09-22T11:07:40.993" v="1242" actId="21"/>
          <ac:spMkLst>
            <pc:docMk/>
            <pc:sldMk cId="1787193584" sldId="268"/>
            <ac:spMk id="3" creationId="{E50E3C91-5DBA-AE7A-4944-7BFC896C44AA}"/>
          </ac:spMkLst>
        </pc:spChg>
        <pc:spChg chg="add del">
          <ac:chgData name="T .Sai Prasanna" userId="b54fff26e24b9283" providerId="LiveId" clId="{18C8193C-70DA-45AA-802F-E54537B93B08}" dt="2024-09-22T11:07:40.993" v="1242" actId="21"/>
          <ac:spMkLst>
            <pc:docMk/>
            <pc:sldMk cId="1787193584" sldId="268"/>
            <ac:spMk id="4" creationId="{9205E3E5-9D0B-2DA2-E8F9-FD31AA627A38}"/>
          </ac:spMkLst>
        </pc:spChg>
        <pc:spChg chg="add del mod">
          <ac:chgData name="T .Sai Prasanna" userId="b54fff26e24b9283" providerId="LiveId" clId="{18C8193C-70DA-45AA-802F-E54537B93B08}" dt="2024-09-22T11:09:21.687" v="1260" actId="1076"/>
          <ac:spMkLst>
            <pc:docMk/>
            <pc:sldMk cId="1787193584" sldId="268"/>
            <ac:spMk id="5" creationId="{EF1141C0-22DF-43FD-05B1-81341293FB28}"/>
          </ac:spMkLst>
        </pc:spChg>
        <pc:spChg chg="add mod">
          <ac:chgData name="T .Sai Prasanna" userId="b54fff26e24b9283" providerId="LiveId" clId="{18C8193C-70DA-45AA-802F-E54537B93B08}" dt="2024-09-22T11:08:15.405" v="1248"/>
          <ac:spMkLst>
            <pc:docMk/>
            <pc:sldMk cId="1787193584" sldId="268"/>
            <ac:spMk id="6" creationId="{C635A533-5EEB-1DDC-CE57-7C69FFC257AD}"/>
          </ac:spMkLst>
        </pc:spChg>
      </pc:sldChg>
      <pc:sldChg chg="modSp mod">
        <pc:chgData name="T .Sai Prasanna" userId="b54fff26e24b9283" providerId="LiveId" clId="{18C8193C-70DA-45AA-802F-E54537B93B08}" dt="2024-09-24T15:42:50.608" v="1684" actId="20577"/>
        <pc:sldMkLst>
          <pc:docMk/>
          <pc:sldMk cId="325455136" sldId="269"/>
        </pc:sldMkLst>
        <pc:spChg chg="mod">
          <ac:chgData name="T .Sai Prasanna" userId="b54fff26e24b9283" providerId="LiveId" clId="{18C8193C-70DA-45AA-802F-E54537B93B08}" dt="2024-09-22T11:37:08.457" v="1663" actId="1076"/>
          <ac:spMkLst>
            <pc:docMk/>
            <pc:sldMk cId="325455136" sldId="269"/>
            <ac:spMk id="2" creationId="{7A1CB814-E52E-717F-9DD5-74D38D5AA04C}"/>
          </ac:spMkLst>
        </pc:spChg>
        <pc:spChg chg="mod">
          <ac:chgData name="T .Sai Prasanna" userId="b54fff26e24b9283" providerId="LiveId" clId="{18C8193C-70DA-45AA-802F-E54537B93B08}" dt="2024-09-24T15:42:50.608" v="1684" actId="20577"/>
          <ac:spMkLst>
            <pc:docMk/>
            <pc:sldMk cId="325455136" sldId="269"/>
            <ac:spMk id="5" creationId="{EEDE6188-B555-8E1A-124D-F1A3E9AD48DA}"/>
          </ac:spMkLst>
        </pc:spChg>
      </pc:sldChg>
      <pc:sldChg chg="addSp delSp modSp mod">
        <pc:chgData name="T .Sai Prasanna" userId="b54fff26e24b9283" providerId="LiveId" clId="{18C8193C-70DA-45AA-802F-E54537B93B08}" dt="2024-09-25T18:24:35.033" v="1707" actId="20577"/>
        <pc:sldMkLst>
          <pc:docMk/>
          <pc:sldMk cId="2709912616" sldId="270"/>
        </pc:sldMkLst>
        <pc:spChg chg="mod">
          <ac:chgData name="T .Sai Prasanna" userId="b54fff26e24b9283" providerId="LiveId" clId="{18C8193C-70DA-45AA-802F-E54537B93B08}" dt="2024-09-22T10:58:06.029" v="950" actId="2711"/>
          <ac:spMkLst>
            <pc:docMk/>
            <pc:sldMk cId="2709912616" sldId="270"/>
            <ac:spMk id="2" creationId="{4B1DE9E8-0820-69F6-3BE7-A862EA25C939}"/>
          </ac:spMkLst>
        </pc:spChg>
        <pc:spChg chg="mod">
          <ac:chgData name="T .Sai Prasanna" userId="b54fff26e24b9283" providerId="LiveId" clId="{18C8193C-70DA-45AA-802F-E54537B93B08}" dt="2024-09-25T18:24:35.033" v="1707" actId="20577"/>
          <ac:spMkLst>
            <pc:docMk/>
            <pc:sldMk cId="2709912616" sldId="270"/>
            <ac:spMk id="3" creationId="{9CE52A55-029B-05E8-A4AC-35047EA5D102}"/>
          </ac:spMkLst>
        </pc:spChg>
        <pc:spChg chg="add mod">
          <ac:chgData name="T .Sai Prasanna" userId="b54fff26e24b9283" providerId="LiveId" clId="{18C8193C-70DA-45AA-802F-E54537B93B08}" dt="2024-09-22T09:25:21.426" v="641" actId="20577"/>
          <ac:spMkLst>
            <pc:docMk/>
            <pc:sldMk cId="2709912616" sldId="270"/>
            <ac:spMk id="4" creationId="{D68AF7CC-BE13-F126-134D-A5FF55178F55}"/>
          </ac:spMkLst>
        </pc:spChg>
        <pc:spChg chg="add del mod">
          <ac:chgData name="T .Sai Prasanna" userId="b54fff26e24b9283" providerId="LiveId" clId="{18C8193C-70DA-45AA-802F-E54537B93B08}" dt="2024-09-22T09:26:04.918" v="647" actId="21"/>
          <ac:spMkLst>
            <pc:docMk/>
            <pc:sldMk cId="2709912616" sldId="270"/>
            <ac:spMk id="5" creationId="{73D3AE7C-6DC7-1CF1-F69C-279A8300165C}"/>
          </ac:spMkLst>
        </pc:spChg>
        <pc:spChg chg="add del mod">
          <ac:chgData name="T .Sai Prasanna" userId="b54fff26e24b9283" providerId="LiveId" clId="{18C8193C-70DA-45AA-802F-E54537B93B08}" dt="2024-09-22T09:26:16.870" v="649" actId="21"/>
          <ac:spMkLst>
            <pc:docMk/>
            <pc:sldMk cId="2709912616" sldId="270"/>
            <ac:spMk id="6" creationId="{73D3AE7C-6DC7-1CF1-F69C-279A8300165C}"/>
          </ac:spMkLst>
        </pc:spChg>
        <pc:spChg chg="add del mod">
          <ac:chgData name="T .Sai Prasanna" userId="b54fff26e24b9283" providerId="LiveId" clId="{18C8193C-70DA-45AA-802F-E54537B93B08}" dt="2024-09-22T09:27:00.300" v="657" actId="21"/>
          <ac:spMkLst>
            <pc:docMk/>
            <pc:sldMk cId="2709912616" sldId="270"/>
            <ac:spMk id="7" creationId="{73D3AE7C-6DC7-1CF1-F69C-279A8300165C}"/>
          </ac:spMkLst>
        </pc:spChg>
        <pc:spChg chg="add del mod">
          <ac:chgData name="T .Sai Prasanna" userId="b54fff26e24b9283" providerId="LiveId" clId="{18C8193C-70DA-45AA-802F-E54537B93B08}" dt="2024-09-22T09:27:46.866" v="663" actId="21"/>
          <ac:spMkLst>
            <pc:docMk/>
            <pc:sldMk cId="2709912616" sldId="270"/>
            <ac:spMk id="8" creationId="{73D3AE7C-6DC7-1CF1-F69C-279A8300165C}"/>
          </ac:spMkLst>
        </pc:spChg>
        <pc:spChg chg="add del mod">
          <ac:chgData name="T .Sai Prasanna" userId="b54fff26e24b9283" providerId="LiveId" clId="{18C8193C-70DA-45AA-802F-E54537B93B08}" dt="2024-09-22T09:28:04.844" v="668" actId="21"/>
          <ac:spMkLst>
            <pc:docMk/>
            <pc:sldMk cId="2709912616" sldId="270"/>
            <ac:spMk id="9" creationId="{73D3AE7C-6DC7-1CF1-F69C-279A8300165C}"/>
          </ac:spMkLst>
        </pc:spChg>
      </pc:sldChg>
      <pc:sldChg chg="modSp mod">
        <pc:chgData name="T .Sai Prasanna" userId="b54fff26e24b9283" providerId="LiveId" clId="{18C8193C-70DA-45AA-802F-E54537B93B08}" dt="2024-09-22T11:12:49.322" v="1289" actId="113"/>
        <pc:sldMkLst>
          <pc:docMk/>
          <pc:sldMk cId="4286719256" sldId="271"/>
        </pc:sldMkLst>
        <pc:spChg chg="mod">
          <ac:chgData name="T .Sai Prasanna" userId="b54fff26e24b9283" providerId="LiveId" clId="{18C8193C-70DA-45AA-802F-E54537B93B08}" dt="2024-09-22T11:12:49.322" v="1289" actId="113"/>
          <ac:spMkLst>
            <pc:docMk/>
            <pc:sldMk cId="4286719256" sldId="271"/>
            <ac:spMk id="2" creationId="{F2E67532-7D70-7DEA-726B-09AC5CF94024}"/>
          </ac:spMkLst>
        </pc:spChg>
      </pc:sldChg>
      <pc:sldChg chg="addSp delSp modSp mod">
        <pc:chgData name="T .Sai Prasanna" userId="b54fff26e24b9283" providerId="LiveId" clId="{18C8193C-70DA-45AA-802F-E54537B93B08}" dt="2024-09-22T11:09:50.071" v="1265" actId="1076"/>
        <pc:sldMkLst>
          <pc:docMk/>
          <pc:sldMk cId="3476231586" sldId="272"/>
        </pc:sldMkLst>
        <pc:spChg chg="mod">
          <ac:chgData name="T .Sai Prasanna" userId="b54fff26e24b9283" providerId="LiveId" clId="{18C8193C-70DA-45AA-802F-E54537B93B08}" dt="2024-09-22T11:09:50.071" v="1265" actId="1076"/>
          <ac:spMkLst>
            <pc:docMk/>
            <pc:sldMk cId="3476231586" sldId="272"/>
            <ac:spMk id="2" creationId="{D35D4103-3771-D9FE-FA4F-2AAF73648A15}"/>
          </ac:spMkLst>
        </pc:spChg>
        <pc:picChg chg="add del">
          <ac:chgData name="T .Sai Prasanna" userId="b54fff26e24b9283" providerId="LiveId" clId="{18C8193C-70DA-45AA-802F-E54537B93B08}" dt="2024-09-22T10:10:16.325" v="920" actId="21"/>
          <ac:picMkLst>
            <pc:docMk/>
            <pc:sldMk cId="3476231586" sldId="272"/>
            <ac:picMk id="3" creationId="{FA67887E-DE7F-30A5-937C-BDB281140E11}"/>
          </ac:picMkLst>
        </pc:picChg>
        <pc:picChg chg="add mod">
          <ac:chgData name="T .Sai Prasanna" userId="b54fff26e24b9283" providerId="LiveId" clId="{18C8193C-70DA-45AA-802F-E54537B93B08}" dt="2024-09-22T10:09:41.473" v="916" actId="14100"/>
          <ac:picMkLst>
            <pc:docMk/>
            <pc:sldMk cId="3476231586" sldId="272"/>
            <ac:picMk id="4" creationId="{0A0FF756-56D7-9E9D-4463-1C282990440E}"/>
          </ac:picMkLst>
        </pc:picChg>
        <pc:picChg chg="add del mod">
          <ac:chgData name="T .Sai Prasanna" userId="b54fff26e24b9283" providerId="LiveId" clId="{18C8193C-70DA-45AA-802F-E54537B93B08}" dt="2024-09-22T10:10:28.059" v="922" actId="21"/>
          <ac:picMkLst>
            <pc:docMk/>
            <pc:sldMk cId="3476231586" sldId="272"/>
            <ac:picMk id="5" creationId="{744C70D2-27E0-17AF-05BF-35332E58D1B0}"/>
          </ac:picMkLst>
        </pc:picChg>
        <pc:picChg chg="add mod">
          <ac:chgData name="T .Sai Prasanna" userId="b54fff26e24b9283" providerId="LiveId" clId="{18C8193C-70DA-45AA-802F-E54537B93B08}" dt="2024-09-22T11:09:42.096" v="1264" actId="1076"/>
          <ac:picMkLst>
            <pc:docMk/>
            <pc:sldMk cId="3476231586" sldId="272"/>
            <ac:picMk id="6" creationId="{6EA97B37-49E5-B213-AF88-28C7A9D2F44F}"/>
          </ac:picMkLst>
        </pc:picChg>
        <pc:picChg chg="add del">
          <ac:chgData name="T .Sai Prasanna" userId="b54fff26e24b9283" providerId="LiveId" clId="{18C8193C-70DA-45AA-802F-E54537B93B08}" dt="2024-09-22T10:09:43.464" v="917" actId="21"/>
          <ac:picMkLst>
            <pc:docMk/>
            <pc:sldMk cId="3476231586" sldId="272"/>
            <ac:picMk id="2050" creationId="{C881C9B5-B92D-9893-2B46-B01BECE57419}"/>
          </ac:picMkLst>
        </pc:picChg>
      </pc:sldChg>
      <pc:sldChg chg="modSp mod">
        <pc:chgData name="T .Sai Prasanna" userId="b54fff26e24b9283" providerId="LiveId" clId="{18C8193C-70DA-45AA-802F-E54537B93B08}" dt="2024-09-22T11:15:56.076" v="1310" actId="207"/>
        <pc:sldMkLst>
          <pc:docMk/>
          <pc:sldMk cId="1891118223" sldId="288"/>
        </pc:sldMkLst>
        <pc:spChg chg="mod">
          <ac:chgData name="T .Sai Prasanna" userId="b54fff26e24b9283" providerId="LiveId" clId="{18C8193C-70DA-45AA-802F-E54537B93B08}" dt="2024-09-22T11:15:56.076" v="1310" actId="207"/>
          <ac:spMkLst>
            <pc:docMk/>
            <pc:sldMk cId="1891118223" sldId="288"/>
            <ac:spMk id="2" creationId="{704BF13F-DE29-FE39-D382-335E0FBC264A}"/>
          </ac:spMkLst>
        </pc:spChg>
      </pc:sldChg>
      <pc:sldChg chg="delSp modSp mod">
        <pc:chgData name="T .Sai Prasanna" userId="b54fff26e24b9283" providerId="LiveId" clId="{18C8193C-70DA-45AA-802F-E54537B93B08}" dt="2024-09-22T11:16:38.017" v="1317" actId="1076"/>
        <pc:sldMkLst>
          <pc:docMk/>
          <pc:sldMk cId="1597074700" sldId="289"/>
        </pc:sldMkLst>
        <pc:spChg chg="del mod">
          <ac:chgData name="T .Sai Prasanna" userId="b54fff26e24b9283" providerId="LiveId" clId="{18C8193C-70DA-45AA-802F-E54537B93B08}" dt="2024-09-22T11:14:00.931" v="1302" actId="21"/>
          <ac:spMkLst>
            <pc:docMk/>
            <pc:sldMk cId="1597074700" sldId="289"/>
            <ac:spMk id="2" creationId="{AC623747-1213-8E50-B6D2-CB61ABDB9AB3}"/>
          </ac:spMkLst>
        </pc:spChg>
        <pc:spChg chg="mod">
          <ac:chgData name="T .Sai Prasanna" userId="b54fff26e24b9283" providerId="LiveId" clId="{18C8193C-70DA-45AA-802F-E54537B93B08}" dt="2024-09-22T11:16:38.017" v="1317" actId="1076"/>
          <ac:spMkLst>
            <pc:docMk/>
            <pc:sldMk cId="1597074700" sldId="289"/>
            <ac:spMk id="5" creationId="{B9568A58-E79B-4CE8-FC8E-7D909E4EDC8B}"/>
          </ac:spMkLst>
        </pc:spChg>
      </pc:sldChg>
      <pc:sldChg chg="addSp delSp modSp mod">
        <pc:chgData name="T .Sai Prasanna" userId="b54fff26e24b9283" providerId="LiveId" clId="{18C8193C-70DA-45AA-802F-E54537B93B08}" dt="2024-09-22T11:16:56.266" v="1320" actId="1076"/>
        <pc:sldMkLst>
          <pc:docMk/>
          <pc:sldMk cId="3900801884" sldId="290"/>
        </pc:sldMkLst>
        <pc:spChg chg="del mod">
          <ac:chgData name="T .Sai Prasanna" userId="b54fff26e24b9283" providerId="LiveId" clId="{18C8193C-70DA-45AA-802F-E54537B93B08}" dt="2024-09-22T11:14:10.946" v="1303" actId="21"/>
          <ac:spMkLst>
            <pc:docMk/>
            <pc:sldMk cId="3900801884" sldId="290"/>
            <ac:spMk id="2" creationId="{E63ACAE2-C8AD-6C0E-3F1F-2EC1ECECD746}"/>
          </ac:spMkLst>
        </pc:spChg>
        <pc:spChg chg="mod">
          <ac:chgData name="T .Sai Prasanna" userId="b54fff26e24b9283" providerId="LiveId" clId="{18C8193C-70DA-45AA-802F-E54537B93B08}" dt="2024-09-22T11:16:56.266" v="1320" actId="1076"/>
          <ac:spMkLst>
            <pc:docMk/>
            <pc:sldMk cId="3900801884" sldId="290"/>
            <ac:spMk id="5" creationId="{CC7DE906-DD01-97EA-AD1B-080952D8C9D4}"/>
          </ac:spMkLst>
        </pc:spChg>
        <pc:spChg chg="add del mod">
          <ac:chgData name="T .Sai Prasanna" userId="b54fff26e24b9283" providerId="LiveId" clId="{18C8193C-70DA-45AA-802F-E54537B93B08}" dt="2024-09-22T11:14:21.003" v="1304" actId="21"/>
          <ac:spMkLst>
            <pc:docMk/>
            <pc:sldMk cId="3900801884" sldId="290"/>
            <ac:spMk id="6" creationId="{9ECFBF4B-64E5-1EDE-1EC2-AE6386347307}"/>
          </ac:spMkLst>
        </pc:spChg>
      </pc:sldChg>
      <pc:sldChg chg="modSp mod">
        <pc:chgData name="T .Sai Prasanna" userId="b54fff26e24b9283" providerId="LiveId" clId="{18C8193C-70DA-45AA-802F-E54537B93B08}" dt="2024-09-22T11:10:30.228" v="1270" actId="255"/>
        <pc:sldMkLst>
          <pc:docMk/>
          <pc:sldMk cId="2500391882" sldId="292"/>
        </pc:sldMkLst>
        <pc:spChg chg="mod">
          <ac:chgData name="T .Sai Prasanna" userId="b54fff26e24b9283" providerId="LiveId" clId="{18C8193C-70DA-45AA-802F-E54537B93B08}" dt="2024-09-22T11:10:14.172" v="1268" actId="255"/>
          <ac:spMkLst>
            <pc:docMk/>
            <pc:sldMk cId="2500391882" sldId="292"/>
            <ac:spMk id="2" creationId="{7EBC16BC-48AC-1BB0-D152-6A47B21D57A4}"/>
          </ac:spMkLst>
        </pc:spChg>
        <pc:spChg chg="mod">
          <ac:chgData name="T .Sai Prasanna" userId="b54fff26e24b9283" providerId="LiveId" clId="{18C8193C-70DA-45AA-802F-E54537B93B08}" dt="2024-09-22T11:10:30.228" v="1270" actId="255"/>
          <ac:spMkLst>
            <pc:docMk/>
            <pc:sldMk cId="2500391882" sldId="292"/>
            <ac:spMk id="3" creationId="{B0DFDC7F-706B-2E0C-54BE-9500B001F245}"/>
          </ac:spMkLst>
        </pc:spChg>
      </pc:sldChg>
      <pc:sldChg chg="del">
        <pc:chgData name="T .Sai Prasanna" userId="b54fff26e24b9283" providerId="LiveId" clId="{18C8193C-70DA-45AA-802F-E54537B93B08}" dt="2024-09-22T10:13:27.683" v="939" actId="2696"/>
        <pc:sldMkLst>
          <pc:docMk/>
          <pc:sldMk cId="3405095153" sldId="298"/>
        </pc:sldMkLst>
      </pc:sldChg>
      <pc:sldChg chg="addSp delSp modSp mod">
        <pc:chgData name="T .Sai Prasanna" userId="b54fff26e24b9283" providerId="LiveId" clId="{18C8193C-70DA-45AA-802F-E54537B93B08}" dt="2024-09-22T11:18:40.438" v="1338"/>
        <pc:sldMkLst>
          <pc:docMk/>
          <pc:sldMk cId="1161505170" sldId="300"/>
        </pc:sldMkLst>
        <pc:spChg chg="del mod">
          <ac:chgData name="T .Sai Prasanna" userId="b54fff26e24b9283" providerId="LiveId" clId="{18C8193C-70DA-45AA-802F-E54537B93B08}" dt="2024-09-22T11:14:29.091" v="1305" actId="21"/>
          <ac:spMkLst>
            <pc:docMk/>
            <pc:sldMk cId="1161505170" sldId="300"/>
            <ac:spMk id="2" creationId="{073579F2-B484-3F6B-1DC0-E83BA358AC15}"/>
          </ac:spMkLst>
        </pc:spChg>
        <pc:spChg chg="del mod">
          <ac:chgData name="T .Sai Prasanna" userId="b54fff26e24b9283" providerId="LiveId" clId="{18C8193C-70DA-45AA-802F-E54537B93B08}" dt="2024-09-22T11:18:40.433" v="1336" actId="21"/>
          <ac:spMkLst>
            <pc:docMk/>
            <pc:sldMk cId="1161505170" sldId="300"/>
            <ac:spMk id="3" creationId="{ED36E990-2514-F8B1-77F4-13908F9A404A}"/>
          </ac:spMkLst>
        </pc:spChg>
        <pc:spChg chg="add del mod">
          <ac:chgData name="T .Sai Prasanna" userId="b54fff26e24b9283" providerId="LiveId" clId="{18C8193C-70DA-45AA-802F-E54537B93B08}" dt="2024-09-22T11:14:33.328" v="1306" actId="21"/>
          <ac:spMkLst>
            <pc:docMk/>
            <pc:sldMk cId="1161505170" sldId="300"/>
            <ac:spMk id="6" creationId="{6FD713ED-FEAE-E353-62D8-59521DA3150F}"/>
          </ac:spMkLst>
        </pc:spChg>
        <pc:spChg chg="add del mod">
          <ac:chgData name="T .Sai Prasanna" userId="b54fff26e24b9283" providerId="LiveId" clId="{18C8193C-70DA-45AA-802F-E54537B93B08}" dt="2024-09-22T11:18:40.438" v="1338"/>
          <ac:spMkLst>
            <pc:docMk/>
            <pc:sldMk cId="1161505170" sldId="300"/>
            <ac:spMk id="7" creationId="{A8A34C22-1CEC-277B-9481-1DF6B9411E49}"/>
          </ac:spMkLst>
        </pc:spChg>
        <pc:spChg chg="add mod">
          <ac:chgData name="T .Sai Prasanna" userId="b54fff26e24b9283" providerId="LiveId" clId="{18C8193C-70DA-45AA-802F-E54537B93B08}" dt="2024-09-22T11:18:26.348" v="1335" actId="1076"/>
          <ac:spMkLst>
            <pc:docMk/>
            <pc:sldMk cId="1161505170" sldId="300"/>
            <ac:spMk id="8" creationId="{5B6C4AED-96ED-D0AE-6D0A-2D7526676A57}"/>
          </ac:spMkLst>
        </pc:spChg>
      </pc:sldChg>
    </pc:docChg>
  </pc:docChgLst>
  <pc:docChgLst>
    <pc:chgData name="savali Hymavathi" userId="22b825cb7d7a4b13" providerId="LiveId" clId="{9D970A3A-7714-4CEA-BEF4-013FEFAC6F22}"/>
    <pc:docChg chg="custSel delSld modSld">
      <pc:chgData name="savali Hymavathi" userId="22b825cb7d7a4b13" providerId="LiveId" clId="{9D970A3A-7714-4CEA-BEF4-013FEFAC6F22}" dt="2024-09-26T09:36:11.228" v="19" actId="2696"/>
      <pc:docMkLst>
        <pc:docMk/>
      </pc:docMkLst>
      <pc:sldChg chg="addSp delSp modSp mod">
        <pc:chgData name="savali Hymavathi" userId="22b825cb7d7a4b13" providerId="LiveId" clId="{9D970A3A-7714-4CEA-BEF4-013FEFAC6F22}" dt="2024-09-26T05:00:01.770" v="2" actId="1076"/>
        <pc:sldMkLst>
          <pc:docMk/>
          <pc:sldMk cId="1891118223" sldId="288"/>
        </pc:sldMkLst>
        <pc:picChg chg="add mod">
          <ac:chgData name="savali Hymavathi" userId="22b825cb7d7a4b13" providerId="LiveId" clId="{9D970A3A-7714-4CEA-BEF4-013FEFAC6F22}" dt="2024-09-26T05:00:01.770" v="2" actId="1076"/>
          <ac:picMkLst>
            <pc:docMk/>
            <pc:sldMk cId="1891118223" sldId="288"/>
            <ac:picMk id="3" creationId="{4B64FC56-ED67-A132-D65A-0B48C630D70C}"/>
          </ac:picMkLst>
        </pc:picChg>
        <pc:picChg chg="del">
          <ac:chgData name="savali Hymavathi" userId="22b825cb7d7a4b13" providerId="LiveId" clId="{9D970A3A-7714-4CEA-BEF4-013FEFAC6F22}" dt="2024-09-26T04:59:42.523" v="0" actId="21"/>
          <ac:picMkLst>
            <pc:docMk/>
            <pc:sldMk cId="1891118223" sldId="288"/>
            <ac:picMk id="10" creationId="{30798263-B1C3-7A97-809C-60D5F62EFB55}"/>
          </ac:picMkLst>
        </pc:picChg>
      </pc:sldChg>
      <pc:sldChg chg="addSp delSp modSp mod">
        <pc:chgData name="savali Hymavathi" userId="22b825cb7d7a4b13" providerId="LiveId" clId="{9D970A3A-7714-4CEA-BEF4-013FEFAC6F22}" dt="2024-09-26T09:12:28.745" v="8" actId="14100"/>
        <pc:sldMkLst>
          <pc:docMk/>
          <pc:sldMk cId="1597074700" sldId="289"/>
        </pc:sldMkLst>
        <pc:picChg chg="del">
          <ac:chgData name="savali Hymavathi" userId="22b825cb7d7a4b13" providerId="LiveId" clId="{9D970A3A-7714-4CEA-BEF4-013FEFAC6F22}" dt="2024-09-26T09:12:00.425" v="3" actId="21"/>
          <ac:picMkLst>
            <pc:docMk/>
            <pc:sldMk cId="1597074700" sldId="289"/>
            <ac:picMk id="3" creationId="{1E93078C-3990-CC15-8DF9-B70E12CDC142}"/>
          </ac:picMkLst>
        </pc:picChg>
        <pc:picChg chg="add mod">
          <ac:chgData name="savali Hymavathi" userId="22b825cb7d7a4b13" providerId="LiveId" clId="{9D970A3A-7714-4CEA-BEF4-013FEFAC6F22}" dt="2024-09-26T09:12:28.745" v="8" actId="14100"/>
          <ac:picMkLst>
            <pc:docMk/>
            <pc:sldMk cId="1597074700" sldId="289"/>
            <ac:picMk id="4" creationId="{9E485D01-60AF-962D-307E-A42595F20082}"/>
          </ac:picMkLst>
        </pc:picChg>
      </pc:sldChg>
      <pc:sldChg chg="addSp delSp modSp mod">
        <pc:chgData name="savali Hymavathi" userId="22b825cb7d7a4b13" providerId="LiveId" clId="{9D970A3A-7714-4CEA-BEF4-013FEFAC6F22}" dt="2024-09-26T09:29:02.074" v="18" actId="14100"/>
        <pc:sldMkLst>
          <pc:docMk/>
          <pc:sldMk cId="3900801884" sldId="290"/>
        </pc:sldMkLst>
        <pc:picChg chg="del">
          <ac:chgData name="savali Hymavathi" userId="22b825cb7d7a4b13" providerId="LiveId" clId="{9D970A3A-7714-4CEA-BEF4-013FEFAC6F22}" dt="2024-09-26T09:28:29.265" v="9" actId="21"/>
          <ac:picMkLst>
            <pc:docMk/>
            <pc:sldMk cId="3900801884" sldId="290"/>
            <ac:picMk id="3" creationId="{00E5EE5D-A5A6-60E9-4F84-CC9E9729F78C}"/>
          </ac:picMkLst>
        </pc:picChg>
        <pc:picChg chg="add mod">
          <ac:chgData name="savali Hymavathi" userId="22b825cb7d7a4b13" providerId="LiveId" clId="{9D970A3A-7714-4CEA-BEF4-013FEFAC6F22}" dt="2024-09-26T09:29:02.074" v="18" actId="14100"/>
          <ac:picMkLst>
            <pc:docMk/>
            <pc:sldMk cId="3900801884" sldId="290"/>
            <ac:picMk id="4" creationId="{8755800F-3A6A-68BA-8109-641949C9B7AF}"/>
          </ac:picMkLst>
        </pc:picChg>
      </pc:sldChg>
      <pc:sldChg chg="del">
        <pc:chgData name="savali Hymavathi" userId="22b825cb7d7a4b13" providerId="LiveId" clId="{9D970A3A-7714-4CEA-BEF4-013FEFAC6F22}" dt="2024-09-26T09:36:11.228" v="19" actId="2696"/>
        <pc:sldMkLst>
          <pc:docMk/>
          <pc:sldMk cId="1161505170" sldId="30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27T12:46:55.633" idx="1">
    <p:pos x="10" y="10"/>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7T07:19:54.00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2100 143,'-126'-5,"0"-6,1-5,0-6,-131-41,221 55,0 1,-1 2,-43-1,-108 8,61 1,-469-3,584 0,0 1,1 1,-1-1,1 2,-1-1,1 1,-19 9,1 2,-35 25,42-26,4-4,0-2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7T07:19:55.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2,'136'-1,"148"3,-171 11,-74-6,55 0,678-8,-745 3,1 0,31 8,-29-4,46 2,-44-8,-21 0,1 0,-1 0,1 1,15 4,-9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6002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33014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760038-E671-4810-9759-73C867072572}"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2109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3519743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760038-E671-4810-9759-73C867072572}"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055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224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41905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404873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445212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65573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291911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037297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50117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59861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116129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8946A-2E5F-4E68-8AF3-320F21DE1728}"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760038-E671-4810-9759-73C867072572}" type="slidenum">
              <a:rPr lang="en-IN" smtClean="0"/>
              <a:pPr/>
              <a:t>‹#›</a:t>
            </a:fld>
            <a:endParaRPr lang="en-IN"/>
          </a:p>
        </p:txBody>
      </p:sp>
    </p:spTree>
    <p:extLst>
      <p:ext uri="{BB962C8B-B14F-4D97-AF65-F5344CB8AC3E}">
        <p14:creationId xmlns:p14="http://schemas.microsoft.com/office/powerpoint/2010/main" val="74397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78946A-2E5F-4E68-8AF3-320F21DE1728}" type="datetimeFigureOut">
              <a:rPr lang="en-IN" smtClean="0"/>
              <a:pPr/>
              <a:t>25-10-2024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760038-E671-4810-9759-73C867072572}" type="slidenum">
              <a:rPr lang="en-IN" smtClean="0"/>
              <a:pPr/>
              <a:t>‹#›</a:t>
            </a:fld>
            <a:endParaRPr lang="en-IN"/>
          </a:p>
        </p:txBody>
      </p:sp>
    </p:spTree>
    <p:extLst>
      <p:ext uri="{BB962C8B-B14F-4D97-AF65-F5344CB8AC3E}">
        <p14:creationId xmlns:p14="http://schemas.microsoft.com/office/powerpoint/2010/main" val="268943745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Sai-prasanna559/IV-Year-CSE-A-Mini-Project-batch-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8A9A-E557-5888-2BF1-1A8C938956FA}"/>
              </a:ext>
            </a:extLst>
          </p:cNvPr>
          <p:cNvSpPr>
            <a:spLocks noGrp="1"/>
          </p:cNvSpPr>
          <p:nvPr>
            <p:ph type="title"/>
          </p:nvPr>
        </p:nvSpPr>
        <p:spPr>
          <a:xfrm>
            <a:off x="516602" y="284916"/>
            <a:ext cx="10515600" cy="3067049"/>
          </a:xfrm>
        </p:spPr>
        <p:txBody>
          <a:bodyPr>
            <a:noAutofit/>
          </a:bodyPr>
          <a:lstStyle/>
          <a:p>
            <a:pPr marL="149225" marR="151130" algn="ctr">
              <a:lnSpc>
                <a:spcPct val="108000"/>
              </a:lnSpc>
              <a:spcBef>
                <a:spcPts val="120"/>
              </a:spcBef>
            </a:pPr>
            <a:r>
              <a:rPr lang="en-IN" sz="2800" b="1" dirty="0">
                <a:solidFill>
                  <a:srgbClr val="0070C0"/>
                </a:solidFill>
                <a:latin typeface="Times New Roman" panose="02020603050405020304" pitchFamily="18" charset="0"/>
                <a:cs typeface="Times New Roman" panose="02020603050405020304" pitchFamily="18" charset="0"/>
              </a:rPr>
              <a:t>CMR TECHNICAL CAMPUS</a:t>
            </a:r>
            <a:br>
              <a:rPr lang="en-IN" sz="2800" b="1" dirty="0">
                <a:solidFill>
                  <a:srgbClr val="0070C0"/>
                </a:solidFill>
                <a:latin typeface="Times New Roman" panose="02020603050405020304" pitchFamily="18" charset="0"/>
                <a:cs typeface="Times New Roman" panose="02020603050405020304" pitchFamily="18" charset="0"/>
              </a:rPr>
            </a:br>
            <a:r>
              <a:rPr lang="en-IN" sz="2400" b="1" dirty="0">
                <a:solidFill>
                  <a:srgbClr val="0070C0"/>
                </a:solidFill>
                <a:latin typeface="Times New Roman" panose="02020603050405020304" pitchFamily="18" charset="0"/>
                <a:cs typeface="Times New Roman" panose="02020603050405020304" pitchFamily="18" charset="0"/>
              </a:rPr>
              <a:t>UGC(AUTONOMOUS)</a:t>
            </a:r>
            <a:br>
              <a:rPr lang="en-IN" sz="2800" b="1" dirty="0">
                <a:solidFill>
                  <a:srgbClr val="0070C0"/>
                </a:solidFill>
                <a:latin typeface="Times New Roman" panose="02020603050405020304" pitchFamily="18" charset="0"/>
                <a:cs typeface="Times New Roman" panose="02020603050405020304" pitchFamily="18" charset="0"/>
              </a:rPr>
            </a:br>
            <a:r>
              <a:rPr lang="en-US" sz="1600" dirty="0" err="1">
                <a:effectLst/>
                <a:latin typeface="Times New Roman" panose="02020603050405020304" pitchFamily="18" charset="0"/>
                <a:ea typeface="Times New Roman" panose="02020603050405020304" pitchFamily="18" charset="0"/>
              </a:rPr>
              <a:t>Kandlakoya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Medchal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Road,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Hyderabad-501401, Telangana</a:t>
            </a:r>
            <a:br>
              <a:rPr lang="en-IN" sz="2500" dirty="0">
                <a:solidFill>
                  <a:schemeClr val="tx1"/>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IN" sz="2500" b="1" dirty="0">
                <a:solidFill>
                  <a:srgbClr val="FF0000"/>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 </a:t>
            </a:r>
            <a:r>
              <a:rPr lang="en-IN" sz="2000" b="1" dirty="0">
                <a:solidFill>
                  <a:srgbClr val="00B050"/>
                </a:solidFill>
                <a:latin typeface="Times New Roman" panose="02020603050405020304" pitchFamily="18" charset="0"/>
                <a:cs typeface="Times New Roman" panose="02020603050405020304" pitchFamily="18" charset="0"/>
              </a:rPr>
              <a:t>Mini Project On</a:t>
            </a:r>
            <a:br>
              <a:rPr lang="en-IN" sz="2500" b="1" dirty="0">
                <a:solidFill>
                  <a:srgbClr val="FF0000"/>
                </a:solidFill>
                <a:latin typeface="Times New Roman" panose="02020603050405020304" pitchFamily="18" charset="0"/>
                <a:cs typeface="Times New Roman" panose="02020603050405020304" pitchFamily="18" charset="0"/>
              </a:rPr>
            </a:br>
            <a:r>
              <a:rPr lang="en-IN" sz="500" b="1" dirty="0">
                <a:solidFill>
                  <a:srgbClr val="FF0000"/>
                </a:solidFill>
                <a:latin typeface="Times New Roman" panose="02020603050405020304" pitchFamily="18" charset="0"/>
                <a:cs typeface="Times New Roman" panose="02020603050405020304" pitchFamily="18" charset="0"/>
              </a:rPr>
              <a:t> </a:t>
            </a:r>
            <a:br>
              <a:rPr lang="en-IN" sz="2500" b="1" dirty="0">
                <a:solidFill>
                  <a:srgbClr val="FF0000"/>
                </a:solidFill>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rPr>
              <a:t>AN INTELLIGENT DATA-DRIVEN MODEL TO SECURE INTRAVEHICLE COMMUNICATIONS BASED ON MACHINE LEARNING</a:t>
            </a:r>
            <a:br>
              <a:rPr lang="en-US" sz="1800" b="1" dirty="0">
                <a:solidFill>
                  <a:schemeClr val="tx1"/>
                </a:solidFill>
                <a:effectLst/>
                <a:latin typeface="Times New Roman" panose="02020603050405020304" pitchFamily="18" charset="0"/>
                <a:ea typeface="Times New Roman" panose="02020603050405020304" pitchFamily="18" charset="0"/>
              </a:rPr>
            </a:br>
            <a:br>
              <a:rPr lang="en-US" sz="1800" b="1" dirty="0">
                <a:solidFill>
                  <a:schemeClr val="tx1"/>
                </a:solidFill>
                <a:effectLst/>
                <a:latin typeface="Times New Roman" panose="02020603050405020304" pitchFamily="18" charset="0"/>
                <a:ea typeface="Times New Roman" panose="02020603050405020304" pitchFamily="18" charset="0"/>
              </a:rPr>
            </a:b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BATCH NO : 05</a:t>
            </a:r>
            <a:br>
              <a:rPr lang="en-US" sz="2800" dirty="0">
                <a:solidFill>
                  <a:srgbClr val="FF0000"/>
                </a:solidFill>
                <a:effectLst/>
                <a:latin typeface="Algerian" panose="04020705040A02060702" pitchFamily="82" charset="0"/>
                <a:ea typeface="Times New Roman" panose="02020603050405020304" pitchFamily="18" charset="0"/>
              </a:rPr>
            </a:br>
            <a:endParaRPr lang="en-IN" sz="2500" dirty="0">
              <a:solidFill>
                <a:schemeClr val="tx1"/>
              </a:solidFill>
              <a:latin typeface="Century" panose="02040604050505020304" pitchFamily="18" charset="0"/>
            </a:endParaRPr>
          </a:p>
        </p:txBody>
      </p:sp>
      <p:sp>
        <p:nvSpPr>
          <p:cNvPr id="3" name="Content Placeholder 2">
            <a:extLst>
              <a:ext uri="{FF2B5EF4-FFF2-40B4-BE49-F238E27FC236}">
                <a16:creationId xmlns:a16="http://schemas.microsoft.com/office/drawing/2014/main" id="{ABCB301D-62E8-90EB-09F6-14A57C020EE4}"/>
              </a:ext>
            </a:extLst>
          </p:cNvPr>
          <p:cNvSpPr>
            <a:spLocks noGrp="1"/>
          </p:cNvSpPr>
          <p:nvPr>
            <p:ph idx="1"/>
          </p:nvPr>
        </p:nvSpPr>
        <p:spPr>
          <a:xfrm>
            <a:off x="6024283" y="4085531"/>
            <a:ext cx="5855902" cy="1492888"/>
          </a:xfrm>
        </p:spPr>
        <p:txBody>
          <a:bodyPr>
            <a:noAutofit/>
          </a:bodyPr>
          <a:lstStyle/>
          <a:p>
            <a:pPr marL="69850" indent="0" algn="ctr">
              <a:spcBef>
                <a:spcPts val="600"/>
              </a:spcBef>
              <a:spcAft>
                <a:spcPts val="0"/>
              </a:spcAft>
              <a:buNone/>
              <a:tabLst>
                <a:tab pos="4675505" algn="l"/>
              </a:tabLst>
            </a:pPr>
            <a:r>
              <a:rPr 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BATCH MEMBERS:</a:t>
            </a:r>
          </a:p>
          <a:p>
            <a:pPr marL="69850" indent="0" algn="ctr">
              <a:spcBef>
                <a:spcPts val="600"/>
              </a:spcBef>
              <a:spcAft>
                <a:spcPts val="0"/>
              </a:spcAft>
              <a:buNone/>
              <a:tabLst>
                <a:tab pos="4675505" algn="l"/>
              </a:tabLst>
            </a:pPr>
            <a:r>
              <a:rPr lang="en-US" sz="2000" dirty="0">
                <a:solidFill>
                  <a:schemeClr val="tx1"/>
                </a:solidFill>
                <a:latin typeface="Bahnschrift SemiBold" panose="020B0502040204020203" pitchFamily="34" charset="0"/>
                <a:ea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T.Sai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Prasanna</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217R1A0559</a:t>
            </a: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69850" indent="0" algn="ctr">
              <a:spcBef>
                <a:spcPts val="600"/>
              </a:spcBef>
              <a:spcAft>
                <a:spcPts val="0"/>
              </a:spcAft>
              <a:buNone/>
              <a:tabLst>
                <a:tab pos="4675505" algn="l"/>
              </a:tabLst>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V.Sai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Prathap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217R1A0564</a:t>
            </a: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469900" lvl="1" indent="0" algn="ctr">
              <a:spcBef>
                <a:spcPts val="600"/>
              </a:spcBef>
              <a:buNone/>
              <a:tabLst>
                <a:tab pos="4675505" algn="l"/>
              </a:tabLst>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49860" indent="0" algn="ctr">
              <a:spcBef>
                <a:spcPts val="950"/>
              </a:spcBef>
              <a:spcAft>
                <a:spcPts val="0"/>
              </a:spcAft>
              <a:buNone/>
            </a:pPr>
            <a:endParaRPr lang="en-IN" sz="2000" dirty="0">
              <a:effectLst/>
              <a:latin typeface="Bahnschrift SemiBold" panose="020B0502040204020203" pitchFamily="34" charset="0"/>
              <a:ea typeface="Times New Roman" panose="02020603050405020304" pitchFamily="18" charset="0"/>
            </a:endParaRPr>
          </a:p>
          <a:p>
            <a:pPr marL="0" indent="0">
              <a:buNone/>
            </a:pPr>
            <a:endParaRPr lang="en-US" sz="2000" dirty="0"/>
          </a:p>
        </p:txBody>
      </p:sp>
      <p:pic>
        <p:nvPicPr>
          <p:cNvPr id="4" name="Picture 3" descr="CMRGI Logo New2">
            <a:extLst>
              <a:ext uri="{FF2B5EF4-FFF2-40B4-BE49-F238E27FC236}">
                <a16:creationId xmlns:a16="http://schemas.microsoft.com/office/drawing/2014/main" id="{CA984E1E-BB42-E940-C86F-467F7EF751DB}"/>
              </a:ext>
            </a:extLst>
          </p:cNvPr>
          <p:cNvPicPr/>
          <p:nvPr/>
        </p:nvPicPr>
        <p:blipFill>
          <a:blip r:embed="rId2" cstate="print"/>
          <a:srcRect/>
          <a:stretch>
            <a:fillRect/>
          </a:stretch>
        </p:blipFill>
        <p:spPr bwMode="auto">
          <a:xfrm>
            <a:off x="195274" y="145228"/>
            <a:ext cx="1428760" cy="1071570"/>
          </a:xfrm>
          <a:prstGeom prst="rect">
            <a:avLst/>
          </a:prstGeom>
          <a:noFill/>
          <a:ln w="9525">
            <a:noFill/>
            <a:miter lim="800000"/>
            <a:headEnd/>
            <a:tailEnd/>
          </a:ln>
        </p:spPr>
      </p:pic>
      <p:pic>
        <p:nvPicPr>
          <p:cNvPr id="5" name="Picture 4">
            <a:extLst>
              <a:ext uri="{FF2B5EF4-FFF2-40B4-BE49-F238E27FC236}">
                <a16:creationId xmlns:a16="http://schemas.microsoft.com/office/drawing/2014/main" id="{212BFCE0-724F-CB55-332D-3F851B534633}"/>
              </a:ext>
            </a:extLst>
          </p:cNvPr>
          <p:cNvPicPr/>
          <p:nvPr/>
        </p:nvPicPr>
        <p:blipFill>
          <a:blip r:embed="rId3" cstate="print"/>
          <a:srcRect/>
          <a:stretch>
            <a:fillRect/>
          </a:stretch>
        </p:blipFill>
        <p:spPr bwMode="auto">
          <a:xfrm>
            <a:off x="10710874" y="145252"/>
            <a:ext cx="1285852" cy="1071546"/>
          </a:xfrm>
          <a:prstGeom prst="rect">
            <a:avLst/>
          </a:prstGeom>
          <a:noFill/>
          <a:ln w="9525">
            <a:noFill/>
            <a:miter lim="800000"/>
            <a:headEnd/>
            <a:tailEnd/>
          </a:ln>
        </p:spPr>
      </p:pic>
      <p:sp>
        <p:nvSpPr>
          <p:cNvPr id="7" name="TextBox 6">
            <a:extLst>
              <a:ext uri="{FF2B5EF4-FFF2-40B4-BE49-F238E27FC236}">
                <a16:creationId xmlns:a16="http://schemas.microsoft.com/office/drawing/2014/main" id="{47FFEC09-4CA7-5876-858F-F05B1A41CAC3}"/>
              </a:ext>
            </a:extLst>
          </p:cNvPr>
          <p:cNvSpPr txBox="1"/>
          <p:nvPr/>
        </p:nvSpPr>
        <p:spPr>
          <a:xfrm>
            <a:off x="1326776" y="4157248"/>
            <a:ext cx="5943600" cy="1908215"/>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PROJECT GUIDE:</a:t>
            </a:r>
          </a:p>
          <a:p>
            <a:r>
              <a:rPr lang="en-IN" sz="2000" dirty="0" err="1">
                <a:latin typeface="Times New Roman" panose="02020603050405020304" pitchFamily="18" charset="0"/>
                <a:cs typeface="Times New Roman" panose="02020603050405020304" pitchFamily="18" charset="0"/>
              </a:rPr>
              <a:t>Mrs.G.Kalpana</a:t>
            </a:r>
            <a:r>
              <a:rPr lang="en-IN" sz="2000" dirty="0">
                <a:latin typeface="Times New Roman" panose="02020603050405020304" pitchFamily="18" charset="0"/>
                <a:cs typeface="Times New Roman" panose="02020603050405020304" pitchFamily="18" charset="0"/>
              </a:rPr>
              <a:t> Devi</a:t>
            </a:r>
          </a:p>
          <a:p>
            <a:r>
              <a:rPr lang="en-IN" sz="2000" dirty="0">
                <a:latin typeface="Times New Roman" panose="02020603050405020304" pitchFamily="18" charset="0"/>
                <a:cs typeface="Times New Roman" panose="02020603050405020304" pitchFamily="18" charset="0"/>
              </a:rPr>
              <a:t>Assistant </a:t>
            </a:r>
            <a:r>
              <a:rPr lang="en-IN" sz="2000" dirty="0" err="1">
                <a:latin typeface="Times New Roman" panose="02020603050405020304" pitchFamily="18" charset="0"/>
                <a:cs typeface="Times New Roman" panose="02020603050405020304" pitchFamily="18" charset="0"/>
              </a:rPr>
              <a:t>Professor,CSE</a:t>
            </a:r>
            <a:r>
              <a:rPr lang="en-IN" sz="2000" dirty="0">
                <a:latin typeface="Times New Roman" panose="02020603050405020304" pitchFamily="18" charset="0"/>
                <a:cs typeface="Times New Roman" panose="02020603050405020304" pitchFamily="18" charset="0"/>
              </a:rPr>
              <a:t> Department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741867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B2F1-C4EB-DA55-D08D-B31EF0E0369E}"/>
              </a:ext>
            </a:extLst>
          </p:cNvPr>
          <p:cNvSpPr>
            <a:spLocks noGrp="1"/>
          </p:cNvSpPr>
          <p:nvPr>
            <p:ph type="title"/>
          </p:nvPr>
        </p:nvSpPr>
        <p:spPr>
          <a:xfrm>
            <a:off x="729673" y="371416"/>
            <a:ext cx="8911687" cy="1280890"/>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NOVELTY</a:t>
            </a:r>
            <a:endParaRPr lang="en-IN" sz="4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F1141C0-22DF-43FD-05B1-81341293FB28}"/>
              </a:ext>
            </a:extLst>
          </p:cNvPr>
          <p:cNvSpPr>
            <a:spLocks noGrp="1"/>
          </p:cNvSpPr>
          <p:nvPr>
            <p:ph idx="1"/>
          </p:nvPr>
        </p:nvSpPr>
        <p:spPr>
          <a:xfrm>
            <a:off x="1858233" y="1407459"/>
            <a:ext cx="9604094" cy="4754775"/>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presents an innovative method for securing </a:t>
            </a:r>
            <a:r>
              <a:rPr lang="en-US" sz="2000" dirty="0" err="1">
                <a:latin typeface="Times New Roman" panose="02020603050405020304" pitchFamily="18" charset="0"/>
                <a:cs typeface="Times New Roman" panose="02020603050405020304" pitchFamily="18" charset="0"/>
              </a:rPr>
              <a:t>intravehicle</a:t>
            </a:r>
            <a:r>
              <a:rPr lang="en-US" sz="2000" dirty="0">
                <a:latin typeface="Times New Roman" panose="02020603050405020304" pitchFamily="18" charset="0"/>
                <a:cs typeface="Times New Roman" panose="02020603050405020304" pitchFamily="18" charset="0"/>
              </a:rPr>
              <a:t> communication by combining machine learning with advanced optimization techniques, specifically through an enhanced support vector machine for anomaly detection.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utilizes a novel Social Spider Optimization (SSO) algorithm, enabling accurate and rapid identification of cyber threats, including denial-of-service (DoS) attacks.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significant aspect of the system is its dual-stage optimization process, which enhances its ability to adaptively learn from real-world CAN bus data.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approach offers a robust defense mechanism that substantially increases security and reliability compared to traditional methods focused solely on the inherent features of the CAN bus protocol.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19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103-3771-D9FE-FA4F-2AAF73648A15}"/>
              </a:ext>
            </a:extLst>
          </p:cNvPr>
          <p:cNvSpPr>
            <a:spLocks noGrp="1"/>
          </p:cNvSpPr>
          <p:nvPr>
            <p:ph type="title"/>
          </p:nvPr>
        </p:nvSpPr>
        <p:spPr>
          <a:xfrm>
            <a:off x="3957834" y="0"/>
            <a:ext cx="5278773" cy="1320800"/>
          </a:xfrm>
        </p:spPr>
        <p:txBody>
          <a:bodyPr>
            <a:noAutofit/>
          </a:bodyPr>
          <a:lstStyle/>
          <a:p>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ARCHITECTURE</a:t>
            </a:r>
            <a:endParaRPr lang="en-IN"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A97B37-49E5-B213-AF88-28C7A9D2F44F}"/>
              </a:ext>
            </a:extLst>
          </p:cNvPr>
          <p:cNvPicPr>
            <a:picLocks noChangeAspect="1"/>
          </p:cNvPicPr>
          <p:nvPr/>
        </p:nvPicPr>
        <p:blipFill>
          <a:blip r:embed="rId2"/>
          <a:stretch>
            <a:fillRect/>
          </a:stretch>
        </p:blipFill>
        <p:spPr>
          <a:xfrm>
            <a:off x="2976282" y="1809368"/>
            <a:ext cx="6260325" cy="4842443"/>
          </a:xfrm>
          <a:prstGeom prst="rect">
            <a:avLst/>
          </a:prstGeom>
        </p:spPr>
      </p:pic>
    </p:spTree>
    <p:extLst>
      <p:ext uri="{BB962C8B-B14F-4D97-AF65-F5344CB8AC3E}">
        <p14:creationId xmlns:p14="http://schemas.microsoft.com/office/powerpoint/2010/main" val="347623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6A2D-02ED-0AF7-7E53-645592464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C16BC-48AC-1BB0-D152-6A47B21D57A4}"/>
              </a:ext>
            </a:extLst>
          </p:cNvPr>
          <p:cNvSpPr>
            <a:spLocks noGrp="1"/>
          </p:cNvSpPr>
          <p:nvPr>
            <p:ph type="title"/>
          </p:nvPr>
        </p:nvSpPr>
        <p:spPr>
          <a:xfrm>
            <a:off x="1658228" y="384636"/>
            <a:ext cx="9144763" cy="711475"/>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MODULES</a:t>
            </a:r>
            <a:br>
              <a:rPr lang="en-IN" sz="4000" dirty="0">
                <a:latin typeface="Algerian" panose="04020705040A02060702" pitchFamily="82" charset="0"/>
              </a:rPr>
            </a:b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0DFDC7F-706B-2E0C-54BE-9500B001F245}"/>
              </a:ext>
            </a:extLst>
          </p:cNvPr>
          <p:cNvSpPr>
            <a:spLocks noGrp="1"/>
          </p:cNvSpPr>
          <p:nvPr>
            <p:ph idx="1"/>
          </p:nvPr>
        </p:nvSpPr>
        <p:spPr>
          <a:xfrm>
            <a:off x="2034988" y="1096111"/>
            <a:ext cx="9027458" cy="5540188"/>
          </a:xfrm>
        </p:spPr>
        <p:txBody>
          <a:bodyPr>
            <a:noAutofit/>
          </a:bodyPr>
          <a:lstStyle/>
          <a:p>
            <a:pPr marL="0" indent="0" algn="just">
              <a:lnSpc>
                <a:spcPct val="114000"/>
              </a:lnSpc>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To Implement this project we have designed following modules:</a:t>
            </a: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Upload CAN Bus Dataset’ button and upload dataset</a:t>
            </a: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Run KNN Algorithm To Detect Anomaly’ button to build KNN classifier train model to detect anomaly and evaluate its performance based on 4 indices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Run Conventional SVM To detect Anomaly’ button to evaluate conventional SVM performance.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Propose SSO with SVM To detect Anomaly’ button to run propose SSO with SVM classifier and evaluate its performance.</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Classifiers Performance Graph’ button to get performance graph between all classifiers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4000"/>
              </a:lnSpc>
              <a:spcAft>
                <a:spcPts val="1000"/>
              </a:spcAft>
              <a:buFont typeface="Wingdings" panose="05000000000000000000" pitchFamily="2" charset="2"/>
              <a:buChar char="Ø"/>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Predict Anomaly from Test Data’ button to upload test data and predict it label</a:t>
            </a:r>
            <a:r>
              <a:rPr lang="en-US" sz="2000" dirty="0">
                <a:latin typeface="Calibri" panose="020F0502020204030204" pitchFamily="34" charset="0"/>
                <a:ea typeface="SimSun" panose="02010600030101010101" pitchFamily="2" charset="-122"/>
                <a:cs typeface="Times New Roman" panose="02020603050405020304" pitchFamily="18" charset="0"/>
              </a:rPr>
              <a:t>.</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0391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46151-9EF1-CCC3-C85C-5B3C22BBC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BF13F-DE29-FE39-D382-335E0FBC264A}"/>
              </a:ext>
            </a:extLst>
          </p:cNvPr>
          <p:cNvSpPr>
            <a:spLocks noGrp="1"/>
          </p:cNvSpPr>
          <p:nvPr>
            <p:ph type="title"/>
          </p:nvPr>
        </p:nvSpPr>
        <p:spPr>
          <a:xfrm>
            <a:off x="3622460" y="387658"/>
            <a:ext cx="4947079" cy="1320800"/>
          </a:xfrm>
        </p:spPr>
        <p:txBody>
          <a:bodyPr>
            <a:noAutofit/>
          </a:bodyPr>
          <a:lstStyle/>
          <a:p>
            <a:r>
              <a:rPr lang="en-US" sz="4000" b="1" dirty="0">
                <a:latin typeface="Times New Roman" panose="02020603050405020304" pitchFamily="18" charset="0"/>
                <a:cs typeface="Times New Roman" panose="02020603050405020304" pitchFamily="18" charset="0"/>
              </a:rPr>
              <a:t>UML DIAGRAMS</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382272-C512-1234-873D-A86C26A64243}"/>
              </a:ext>
            </a:extLst>
          </p:cNvPr>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USE CASE DIAGRAM</a:t>
            </a:r>
          </a:p>
        </p:txBody>
      </p:sp>
      <p:pic>
        <p:nvPicPr>
          <p:cNvPr id="3" name="Picture 2">
            <a:extLst>
              <a:ext uri="{FF2B5EF4-FFF2-40B4-BE49-F238E27FC236}">
                <a16:creationId xmlns:a16="http://schemas.microsoft.com/office/drawing/2014/main" id="{4B64FC56-ED67-A132-D65A-0B48C630D70C}"/>
              </a:ext>
            </a:extLst>
          </p:cNvPr>
          <p:cNvPicPr>
            <a:picLocks noChangeAspect="1"/>
          </p:cNvPicPr>
          <p:nvPr/>
        </p:nvPicPr>
        <p:blipFill>
          <a:blip r:embed="rId2"/>
          <a:stretch>
            <a:fillRect/>
          </a:stretch>
        </p:blipFill>
        <p:spPr>
          <a:xfrm>
            <a:off x="2428240" y="1694900"/>
            <a:ext cx="8722041" cy="4784407"/>
          </a:xfrm>
          <a:prstGeom prst="rect">
            <a:avLst/>
          </a:prstGeom>
        </p:spPr>
      </p:pic>
    </p:spTree>
    <p:extLst>
      <p:ext uri="{BB962C8B-B14F-4D97-AF65-F5344CB8AC3E}">
        <p14:creationId xmlns:p14="http://schemas.microsoft.com/office/powerpoint/2010/main" val="189111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8D4C1-23F3-8A04-89E5-49C3022D03B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9568A58-E79B-4CE8-FC8E-7D909E4EDC8B}"/>
              </a:ext>
            </a:extLst>
          </p:cNvPr>
          <p:cNvSpPr txBox="1"/>
          <p:nvPr/>
        </p:nvSpPr>
        <p:spPr>
          <a:xfrm>
            <a:off x="3659588" y="466165"/>
            <a:ext cx="6102626" cy="707886"/>
          </a:xfrm>
          <a:prstGeom prst="rect">
            <a:avLst/>
          </a:prstGeom>
          <a:noFill/>
        </p:spPr>
        <p:txBody>
          <a:bodyPr wrap="square">
            <a:spAutoFit/>
          </a:bodyPr>
          <a:lstStyle/>
          <a:p>
            <a:r>
              <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9E485D01-60AF-962D-307E-A42595F20082}"/>
              </a:ext>
            </a:extLst>
          </p:cNvPr>
          <p:cNvPicPr>
            <a:picLocks noChangeAspect="1"/>
          </p:cNvPicPr>
          <p:nvPr/>
        </p:nvPicPr>
        <p:blipFill>
          <a:blip r:embed="rId2"/>
          <a:stretch>
            <a:fillRect/>
          </a:stretch>
        </p:blipFill>
        <p:spPr>
          <a:xfrm>
            <a:off x="2143760" y="1432560"/>
            <a:ext cx="8910002" cy="492537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58797C-0FEF-C89C-93E7-56E842328CAC}"/>
                  </a:ext>
                </a:extLst>
              </p14:cNvPr>
              <p14:cNvContentPartPr/>
              <p14:nvPr/>
            </p14:nvContentPartPr>
            <p14:xfrm>
              <a:off x="2971174" y="4659464"/>
              <a:ext cx="756360" cy="51840"/>
            </p14:xfrm>
          </p:contentPart>
        </mc:Choice>
        <mc:Fallback xmlns="">
          <p:pic>
            <p:nvPicPr>
              <p:cNvPr id="7" name="Ink 6">
                <a:extLst>
                  <a:ext uri="{FF2B5EF4-FFF2-40B4-BE49-F238E27FC236}">
                    <a16:creationId xmlns:a16="http://schemas.microsoft.com/office/drawing/2014/main" id="{A958797C-0FEF-C89C-93E7-56E842328CAC}"/>
                  </a:ext>
                </a:extLst>
              </p:cNvPr>
              <p:cNvPicPr/>
              <p:nvPr/>
            </p:nvPicPr>
            <p:blipFill>
              <a:blip r:embed="rId4"/>
              <a:stretch>
                <a:fillRect/>
              </a:stretch>
            </p:blipFill>
            <p:spPr>
              <a:xfrm>
                <a:off x="2917174" y="4551464"/>
                <a:ext cx="8640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75A87D84-6093-B169-1A30-2F0CBB83B913}"/>
                  </a:ext>
                </a:extLst>
              </p14:cNvPr>
              <p14:cNvContentPartPr/>
              <p14:nvPr/>
            </p14:nvContentPartPr>
            <p14:xfrm>
              <a:off x="2961814" y="4700504"/>
              <a:ext cx="641520" cy="24840"/>
            </p14:xfrm>
          </p:contentPart>
        </mc:Choice>
        <mc:Fallback xmlns="">
          <p:pic>
            <p:nvPicPr>
              <p:cNvPr id="8" name="Ink 7">
                <a:extLst>
                  <a:ext uri="{FF2B5EF4-FFF2-40B4-BE49-F238E27FC236}">
                    <a16:creationId xmlns:a16="http://schemas.microsoft.com/office/drawing/2014/main" id="{75A87D84-6093-B169-1A30-2F0CBB83B913}"/>
                  </a:ext>
                </a:extLst>
              </p:cNvPr>
              <p:cNvPicPr/>
              <p:nvPr/>
            </p:nvPicPr>
            <p:blipFill>
              <a:blip r:embed="rId6"/>
              <a:stretch>
                <a:fillRect/>
              </a:stretch>
            </p:blipFill>
            <p:spPr>
              <a:xfrm>
                <a:off x="2907814" y="4592864"/>
                <a:ext cx="749160" cy="240480"/>
              </a:xfrm>
              <a:prstGeom prst="rect">
                <a:avLst/>
              </a:prstGeom>
            </p:spPr>
          </p:pic>
        </mc:Fallback>
      </mc:AlternateContent>
      <p:sp>
        <p:nvSpPr>
          <p:cNvPr id="9" name="Rectangle 8">
            <a:extLst>
              <a:ext uri="{FF2B5EF4-FFF2-40B4-BE49-F238E27FC236}">
                <a16:creationId xmlns:a16="http://schemas.microsoft.com/office/drawing/2014/main" id="{B568218A-C659-9569-AA12-87B87218D2D3}"/>
              </a:ext>
            </a:extLst>
          </p:cNvPr>
          <p:cNvSpPr/>
          <p:nvPr/>
        </p:nvSpPr>
        <p:spPr>
          <a:xfrm>
            <a:off x="2435087" y="4700504"/>
            <a:ext cx="1224501" cy="137708"/>
          </a:xfrm>
          <a:prstGeom prst="rect">
            <a:avLst/>
          </a:prstGeom>
          <a:solidFill>
            <a:srgbClr val="FDFDFD"/>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707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AC8E3-FD41-8D99-E909-E96D48DD0C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7DE906-DD01-97EA-AD1B-080952D8C9D4}"/>
              </a:ext>
            </a:extLst>
          </p:cNvPr>
          <p:cNvSpPr txBox="1"/>
          <p:nvPr/>
        </p:nvSpPr>
        <p:spPr>
          <a:xfrm>
            <a:off x="3794058" y="468062"/>
            <a:ext cx="6102626" cy="707886"/>
          </a:xfrm>
          <a:prstGeom prst="rect">
            <a:avLst/>
          </a:prstGeom>
          <a:noFill/>
        </p:spPr>
        <p:txBody>
          <a:bodyPr wrap="square">
            <a:spAutoFit/>
          </a:bodyPr>
          <a:lstStyle/>
          <a:p>
            <a:r>
              <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8755800F-3A6A-68BA-8109-641949C9B7AF}"/>
              </a:ext>
            </a:extLst>
          </p:cNvPr>
          <p:cNvPicPr>
            <a:picLocks noChangeAspect="1"/>
          </p:cNvPicPr>
          <p:nvPr/>
        </p:nvPicPr>
        <p:blipFill>
          <a:blip r:embed="rId2"/>
          <a:stretch>
            <a:fillRect/>
          </a:stretch>
        </p:blipFill>
        <p:spPr>
          <a:xfrm>
            <a:off x="1442721" y="1412240"/>
            <a:ext cx="9692640" cy="5080000"/>
          </a:xfrm>
          <a:prstGeom prst="rect">
            <a:avLst/>
          </a:prstGeom>
        </p:spPr>
      </p:pic>
    </p:spTree>
    <p:extLst>
      <p:ext uri="{BB962C8B-B14F-4D97-AF65-F5344CB8AC3E}">
        <p14:creationId xmlns:p14="http://schemas.microsoft.com/office/powerpoint/2010/main" val="390080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6468-E1D3-18B7-B33D-3841ABF5A4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SAMPLE</a:t>
            </a:r>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CODE</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BF16C52-95B6-9554-1568-9AA7B971B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882" y="1443318"/>
            <a:ext cx="9442731" cy="5333999"/>
          </a:xfrm>
        </p:spPr>
      </p:pic>
    </p:spTree>
    <p:extLst>
      <p:ext uri="{BB962C8B-B14F-4D97-AF65-F5344CB8AC3E}">
        <p14:creationId xmlns:p14="http://schemas.microsoft.com/office/powerpoint/2010/main" val="3545511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3473862-7E03-2F5C-0C7A-FDC6DD0BB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576" y="215900"/>
            <a:ext cx="7228649" cy="6642100"/>
          </a:xfrm>
        </p:spPr>
      </p:pic>
    </p:spTree>
    <p:extLst>
      <p:ext uri="{BB962C8B-B14F-4D97-AF65-F5344CB8AC3E}">
        <p14:creationId xmlns:p14="http://schemas.microsoft.com/office/powerpoint/2010/main" val="86781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F1F97F-038A-4FFD-68CC-005A7BCF9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188" y="215900"/>
            <a:ext cx="6922401" cy="6642100"/>
          </a:xfrm>
        </p:spPr>
      </p:pic>
    </p:spTree>
    <p:extLst>
      <p:ext uri="{BB962C8B-B14F-4D97-AF65-F5344CB8AC3E}">
        <p14:creationId xmlns:p14="http://schemas.microsoft.com/office/powerpoint/2010/main" val="74752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5B2AD1-CD8C-FFDD-F2F2-F75B2425280E}"/>
              </a:ext>
            </a:extLst>
          </p:cNvPr>
          <p:cNvPicPr>
            <a:picLocks noGrp="1" noChangeAspect="1"/>
          </p:cNvPicPr>
          <p:nvPr>
            <p:ph idx="1"/>
          </p:nvPr>
        </p:nvPicPr>
        <p:blipFill>
          <a:blip r:embed="rId2"/>
          <a:stretch>
            <a:fillRect/>
          </a:stretch>
        </p:blipFill>
        <p:spPr>
          <a:xfrm>
            <a:off x="2832848" y="206375"/>
            <a:ext cx="7524662" cy="6516688"/>
          </a:xfrm>
        </p:spPr>
      </p:pic>
    </p:spTree>
    <p:extLst>
      <p:ext uri="{BB962C8B-B14F-4D97-AF65-F5344CB8AC3E}">
        <p14:creationId xmlns:p14="http://schemas.microsoft.com/office/powerpoint/2010/main" val="2182588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B814-E52E-717F-9DD5-74D38D5AA04C}"/>
              </a:ext>
            </a:extLst>
          </p:cNvPr>
          <p:cNvSpPr>
            <a:spLocks noGrp="1"/>
          </p:cNvSpPr>
          <p:nvPr>
            <p:ph type="title"/>
          </p:nvPr>
        </p:nvSpPr>
        <p:spPr>
          <a:xfrm>
            <a:off x="4317324" y="432915"/>
            <a:ext cx="3557351" cy="767203"/>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D1BE5E-87BC-E472-FFD0-CE5DCE85347D}"/>
              </a:ext>
            </a:extLst>
          </p:cNvPr>
          <p:cNvSpPr txBox="1"/>
          <p:nvPr/>
        </p:nvSpPr>
        <p:spPr>
          <a:xfrm>
            <a:off x="5452158" y="1346884"/>
            <a:ext cx="3207895" cy="458074"/>
          </a:xfrm>
          <a:prstGeom prst="rect">
            <a:avLst/>
          </a:prstGeom>
          <a:noFill/>
        </p:spPr>
        <p:txBody>
          <a:bodyPr wrap="square" rtlCol="0">
            <a:spAutoFit/>
          </a:bodyPr>
          <a:lstStyle/>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E6188-B555-8E1A-124D-F1A3E9AD48DA}"/>
              </a:ext>
            </a:extLst>
          </p:cNvPr>
          <p:cNvSpPr txBox="1"/>
          <p:nvPr/>
        </p:nvSpPr>
        <p:spPr>
          <a:xfrm>
            <a:off x="1982026" y="1107141"/>
            <a:ext cx="4598068" cy="55567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Disadvantages of existing system</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Advantages of proposed system</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Hardware and software requirements</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Novelty</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Architecture</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Modules</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UML Diagrams</a:t>
            </a:r>
            <a:endParaRPr lang="en-IN" sz="2000" dirty="0">
              <a:cs typeface="Times New Roman" panose="02020603050405020304" pitchFamily="18" charset="0"/>
            </a:endParaRPr>
          </a:p>
          <a:p>
            <a:pPr marL="285750" indent="-285750">
              <a:lnSpc>
                <a:spcPct val="150000"/>
              </a:lnSpc>
              <a:buFont typeface="Wingdings" panose="05000000000000000000" pitchFamily="2" charset="2"/>
              <a:buChar char="Ø"/>
            </a:pPr>
            <a:endParaRPr lang="en-IN" sz="19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024083-DCA1-83A7-4B0E-45DF57822A86}"/>
              </a:ext>
            </a:extLst>
          </p:cNvPr>
          <p:cNvSpPr txBox="1"/>
          <p:nvPr/>
        </p:nvSpPr>
        <p:spPr>
          <a:xfrm>
            <a:off x="7056105" y="1107141"/>
            <a:ext cx="3648635"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Sample Code</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Result</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References</a:t>
            </a:r>
          </a:p>
          <a:p>
            <a:pPr marL="285750" indent="-285750">
              <a:lnSpc>
                <a:spcPct val="150000"/>
              </a:lnSpc>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Link</a:t>
            </a:r>
          </a:p>
          <a:p>
            <a:endParaRPr lang="en-IN" dirty="0"/>
          </a:p>
        </p:txBody>
      </p:sp>
    </p:spTree>
    <p:extLst>
      <p:ext uri="{BB962C8B-B14F-4D97-AF65-F5344CB8AC3E}">
        <p14:creationId xmlns:p14="http://schemas.microsoft.com/office/powerpoint/2010/main" val="32545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61FD92-884F-4A53-C2B2-8F628753C88B}"/>
              </a:ext>
            </a:extLst>
          </p:cNvPr>
          <p:cNvPicPr>
            <a:picLocks noGrp="1" noChangeAspect="1"/>
          </p:cNvPicPr>
          <p:nvPr>
            <p:ph idx="1"/>
          </p:nvPr>
        </p:nvPicPr>
        <p:blipFill>
          <a:blip r:embed="rId2"/>
          <a:stretch>
            <a:fillRect/>
          </a:stretch>
        </p:blipFill>
        <p:spPr>
          <a:xfrm>
            <a:off x="2017713" y="268942"/>
            <a:ext cx="9486900" cy="6445624"/>
          </a:xfrm>
        </p:spPr>
      </p:pic>
    </p:spTree>
    <p:extLst>
      <p:ext uri="{BB962C8B-B14F-4D97-AF65-F5344CB8AC3E}">
        <p14:creationId xmlns:p14="http://schemas.microsoft.com/office/powerpoint/2010/main" val="2825651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480294-B931-3AF2-6606-54F193D18455}"/>
              </a:ext>
            </a:extLst>
          </p:cNvPr>
          <p:cNvPicPr>
            <a:picLocks noGrp="1" noChangeAspect="1"/>
          </p:cNvPicPr>
          <p:nvPr>
            <p:ph idx="1"/>
          </p:nvPr>
        </p:nvPicPr>
        <p:blipFill>
          <a:blip r:embed="rId2"/>
          <a:stretch>
            <a:fillRect/>
          </a:stretch>
        </p:blipFill>
        <p:spPr>
          <a:xfrm>
            <a:off x="2494030" y="158452"/>
            <a:ext cx="7466530" cy="6699547"/>
          </a:xfrm>
        </p:spPr>
      </p:pic>
    </p:spTree>
    <p:extLst>
      <p:ext uri="{BB962C8B-B14F-4D97-AF65-F5344CB8AC3E}">
        <p14:creationId xmlns:p14="http://schemas.microsoft.com/office/powerpoint/2010/main" val="2730572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CB3E-843E-DE40-EB85-A48171F543C7}"/>
              </a:ext>
            </a:extLst>
          </p:cNvPr>
          <p:cNvSpPr>
            <a:spLocks noGrp="1"/>
          </p:cNvSpPr>
          <p:nvPr>
            <p:ph type="title"/>
          </p:nvPr>
        </p:nvSpPr>
        <p:spPr>
          <a:xfrm>
            <a:off x="2592925" y="624110"/>
            <a:ext cx="8911687" cy="110607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RESULT</a:t>
            </a:r>
            <a:br>
              <a:rPr lang="en-US" dirty="0"/>
            </a:br>
            <a:endParaRPr lang="en-IN" dirty="0"/>
          </a:p>
        </p:txBody>
      </p:sp>
      <p:pic>
        <p:nvPicPr>
          <p:cNvPr id="9" name="Content Placeholder 8">
            <a:extLst>
              <a:ext uri="{FF2B5EF4-FFF2-40B4-BE49-F238E27FC236}">
                <a16:creationId xmlns:a16="http://schemas.microsoft.com/office/drawing/2014/main" id="{D1E9F423-4F76-FDA7-14FF-51C2F6316732}"/>
              </a:ext>
            </a:extLst>
          </p:cNvPr>
          <p:cNvPicPr>
            <a:picLocks noGrp="1" noChangeAspect="1"/>
          </p:cNvPicPr>
          <p:nvPr>
            <p:ph idx="1"/>
          </p:nvPr>
        </p:nvPicPr>
        <p:blipFill>
          <a:blip r:embed="rId2"/>
          <a:stretch>
            <a:fillRect/>
          </a:stretch>
        </p:blipFill>
        <p:spPr>
          <a:xfrm>
            <a:off x="1761281" y="1255058"/>
            <a:ext cx="9743331" cy="5316071"/>
          </a:xfrm>
        </p:spPr>
      </p:pic>
    </p:spTree>
    <p:extLst>
      <p:ext uri="{BB962C8B-B14F-4D97-AF65-F5344CB8AC3E}">
        <p14:creationId xmlns:p14="http://schemas.microsoft.com/office/powerpoint/2010/main" val="3282427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0E6927-CBFF-59A0-ECEB-4A713539DE38}"/>
              </a:ext>
            </a:extLst>
          </p:cNvPr>
          <p:cNvPicPr>
            <a:picLocks noGrp="1" noChangeAspect="1"/>
          </p:cNvPicPr>
          <p:nvPr>
            <p:ph idx="1"/>
          </p:nvPr>
        </p:nvPicPr>
        <p:blipFill>
          <a:blip r:embed="rId2"/>
          <a:stretch>
            <a:fillRect/>
          </a:stretch>
        </p:blipFill>
        <p:spPr>
          <a:xfrm>
            <a:off x="1631305" y="1013013"/>
            <a:ext cx="9469896" cy="5072914"/>
          </a:xfrm>
        </p:spPr>
      </p:pic>
    </p:spTree>
    <p:extLst>
      <p:ext uri="{BB962C8B-B14F-4D97-AF65-F5344CB8AC3E}">
        <p14:creationId xmlns:p14="http://schemas.microsoft.com/office/powerpoint/2010/main" val="3056196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1680CA0-D474-D4B2-5BAB-372082836FAB}"/>
              </a:ext>
            </a:extLst>
          </p:cNvPr>
          <p:cNvPicPr>
            <a:picLocks noGrp="1" noChangeAspect="1"/>
          </p:cNvPicPr>
          <p:nvPr>
            <p:ph idx="1"/>
          </p:nvPr>
        </p:nvPicPr>
        <p:blipFill>
          <a:blip r:embed="rId2"/>
          <a:stretch>
            <a:fillRect/>
          </a:stretch>
        </p:blipFill>
        <p:spPr>
          <a:xfrm>
            <a:off x="1563170" y="938666"/>
            <a:ext cx="9699397" cy="5309734"/>
          </a:xfrm>
        </p:spPr>
      </p:pic>
    </p:spTree>
    <p:extLst>
      <p:ext uri="{BB962C8B-B14F-4D97-AF65-F5344CB8AC3E}">
        <p14:creationId xmlns:p14="http://schemas.microsoft.com/office/powerpoint/2010/main" val="66325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2801-7139-CD08-BAE3-E0C311C9F411}"/>
              </a:ext>
            </a:extLst>
          </p:cNvPr>
          <p:cNvSpPr>
            <a:spLocks noGrp="1"/>
          </p:cNvSpPr>
          <p:nvPr>
            <p:ph type="title"/>
          </p:nvPr>
        </p:nvSpPr>
        <p:spPr>
          <a:xfrm>
            <a:off x="1728876" y="224009"/>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E5648B-5217-D7EC-FF43-12D7CA714080}"/>
              </a:ext>
            </a:extLst>
          </p:cNvPr>
          <p:cNvSpPr>
            <a:spLocks noGrp="1"/>
          </p:cNvSpPr>
          <p:nvPr>
            <p:ph idx="1"/>
          </p:nvPr>
        </p:nvSpPr>
        <p:spPr>
          <a:xfrm>
            <a:off x="1728876" y="1388358"/>
            <a:ext cx="10131430" cy="4433131"/>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intelligent anomaly detection model effectively identifies cyberattacks in electric vehicles by using an improved support vector machine (SVM) enhanced by the modified SSO algorithm to differentiate between malicious and trusted messages within the CAN protocol.</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Experimental results show significant improvements in detection performance, reflected by higher hit rates (HR%) and false rejection rates (FR%), indicating robust true positive and true negative rates, along with low misclassification rates (MR%) and computational resource consumption rates (CR%).</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demonstrates superior computational efficiency and accuracy compared to traditional security methods, making it a reliable solution for </a:t>
            </a:r>
            <a:r>
              <a:rPr lang="en-US" sz="2000" dirty="0" err="1">
                <a:latin typeface="Times New Roman" panose="02020603050405020304" pitchFamily="18" charset="0"/>
                <a:cs typeface="Times New Roman" panose="02020603050405020304" pitchFamily="18" charset="0"/>
              </a:rPr>
              <a:t>intravehicle</a:t>
            </a:r>
            <a:r>
              <a:rPr lang="en-US" sz="2000" dirty="0">
                <a:latin typeface="Times New Roman" panose="02020603050405020304" pitchFamily="18" charset="0"/>
                <a:cs typeface="Times New Roman" panose="02020603050405020304" pitchFamily="18" charset="0"/>
              </a:rPr>
              <a:t> communication security.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06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CF22-7098-A7F4-B380-DB2A36972870}"/>
              </a:ext>
            </a:extLst>
          </p:cNvPr>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FUTURE</a:t>
            </a:r>
            <a:r>
              <a:rPr lang="en-US" dirty="0"/>
              <a:t> </a:t>
            </a:r>
            <a:r>
              <a:rPr lang="en-US" sz="4000" b="1" dirty="0">
                <a:latin typeface="Times New Roman" panose="02020603050405020304" pitchFamily="18" charset="0"/>
                <a:cs typeface="Times New Roman" panose="02020603050405020304" pitchFamily="18" charset="0"/>
              </a:rPr>
              <a:t>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3511B7-B9FD-53EB-ECB1-F82DA8273DC4}"/>
              </a:ext>
            </a:extLst>
          </p:cNvPr>
          <p:cNvSpPr>
            <a:spLocks noGrp="1"/>
          </p:cNvSpPr>
          <p:nvPr>
            <p:ph idx="1"/>
          </p:nvPr>
        </p:nvSpPr>
        <p:spPr>
          <a:xfrm>
            <a:off x="2142565" y="1470213"/>
            <a:ext cx="9362047" cy="5074022"/>
          </a:xfrm>
        </p:spPr>
        <p:txBody>
          <a:bodyPr>
            <a:normAutofit/>
          </a:bodyPr>
          <a:lstStyle/>
          <a:p>
            <a:pPr algn="just">
              <a:buFont typeface="Wingdings" panose="05000000000000000000" pitchFamily="2" charset="2"/>
              <a:buChar char="Ø"/>
            </a:pPr>
            <a:r>
              <a:rPr lang="en-US" dirty="0"/>
              <a:t>Expand detection capabilities to cover a wider range of cyberattacks (e.g., man-in-the-middle, spoofing).</a:t>
            </a:r>
          </a:p>
          <a:p>
            <a:pPr algn="just">
              <a:buFont typeface="Wingdings" panose="05000000000000000000" pitchFamily="2" charset="2"/>
              <a:buChar char="Ø"/>
            </a:pPr>
            <a:r>
              <a:rPr lang="en-US" dirty="0"/>
              <a:t>Optimize the model for real-time attack detection with low-latency responses.</a:t>
            </a:r>
          </a:p>
          <a:p>
            <a:pPr algn="just">
              <a:buFont typeface="Wingdings" panose="05000000000000000000" pitchFamily="2" charset="2"/>
              <a:buChar char="Ø"/>
            </a:pPr>
            <a:r>
              <a:rPr lang="en-US" dirty="0"/>
              <a:t>Extend the model to support additional vehicle communication protocols (e.g., </a:t>
            </a:r>
            <a:r>
              <a:rPr lang="en-US" dirty="0" err="1"/>
              <a:t>FlexRay</a:t>
            </a:r>
            <a:r>
              <a:rPr lang="en-US" dirty="0"/>
              <a:t>, LIN).</a:t>
            </a:r>
          </a:p>
          <a:p>
            <a:pPr algn="just">
              <a:buFont typeface="Wingdings" panose="05000000000000000000" pitchFamily="2" charset="2"/>
              <a:buChar char="Ø"/>
            </a:pPr>
            <a:r>
              <a:rPr lang="en-US" dirty="0"/>
              <a:t>Scale the model for use in autonomous and connected vehicle systems with high data throughput.</a:t>
            </a:r>
          </a:p>
          <a:p>
            <a:pPr algn="just">
              <a:buFont typeface="Wingdings" panose="05000000000000000000" pitchFamily="2" charset="2"/>
              <a:buChar char="Ø"/>
            </a:pPr>
            <a:r>
              <a:rPr lang="en-US" dirty="0"/>
              <a:t>Develop cloud-based security systems for centralized fleet monitoring and anomaly detection.</a:t>
            </a:r>
          </a:p>
          <a:p>
            <a:pPr algn="just">
              <a:buFont typeface="Wingdings" panose="05000000000000000000" pitchFamily="2" charset="2"/>
              <a:buChar char="Ø"/>
            </a:pPr>
            <a:r>
              <a:rPr lang="en-US" dirty="0"/>
              <a:t>Integrate the model with IoT networks and smart city infrastructures.</a:t>
            </a:r>
          </a:p>
          <a:p>
            <a:pPr algn="just">
              <a:buFont typeface="Wingdings" panose="05000000000000000000" pitchFamily="2" charset="2"/>
              <a:buChar char="Ø"/>
            </a:pPr>
            <a:r>
              <a:rPr lang="en-US" dirty="0"/>
              <a:t>Incorporate advanced AI techniques, such as deep learning, to enhance attack detection capabilities.</a:t>
            </a:r>
            <a:endParaRPr lang="en-IN" dirty="0"/>
          </a:p>
        </p:txBody>
      </p:sp>
    </p:spTree>
    <p:extLst>
      <p:ext uri="{BB962C8B-B14F-4D97-AF65-F5344CB8AC3E}">
        <p14:creationId xmlns:p14="http://schemas.microsoft.com/office/powerpoint/2010/main" val="237271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B5E5-A5B4-F73A-EBF3-12C709E21A2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8A5A4-25D9-AB24-4D5A-E217C43CC5E2}"/>
              </a:ext>
            </a:extLst>
          </p:cNvPr>
          <p:cNvSpPr>
            <a:spLocks noGrp="1"/>
          </p:cNvSpPr>
          <p:nvPr>
            <p:ph idx="1"/>
          </p:nvPr>
        </p:nvSpPr>
        <p:spPr>
          <a:xfrm>
            <a:off x="2259106" y="2133600"/>
            <a:ext cx="9245506" cy="3777622"/>
          </a:xfrm>
        </p:spPr>
        <p:txBody>
          <a:bodyPr/>
          <a:lstStyle/>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Mohandes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 Al Hammadi, W. Sanusi, 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Mezher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El Khatib, “Advancing cyber–physical sustainability through integrated analysis of smart power systems: A case study on electric vehicles”, International Journal of Critical Infrastructure Protection, vol. 23, pp. 33-48, 2018.</a:t>
            </a: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G. Loukas,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Karapistoli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Panaousis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Sarigiannidis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 Vuong, A taxonomy and survey of cyber-physical intrusion detection approaches for vehicles, Ad Hoc Networks, vol. 84, pp. 124-147, 2019.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591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D8B3-EAB7-D226-EF47-15F209F37880}"/>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GITHUB</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LINK</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80052D-8202-D40F-0479-F6F4271B25CD}"/>
              </a:ext>
            </a:extLst>
          </p:cNvPr>
          <p:cNvSpPr>
            <a:spLocks noGrp="1"/>
          </p:cNvSpPr>
          <p:nvPr>
            <p:ph idx="1"/>
          </p:nvPr>
        </p:nvSpPr>
        <p:spPr/>
        <p:txBody>
          <a:bodyPr/>
          <a:lstStyle/>
          <a:p>
            <a:pPr marL="0" indent="0">
              <a:buNone/>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https://github.com/Sai-prasanna559/IV-Year-CSE-A-Mini-Project-batch-5</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67871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7532-7D70-7DEA-726B-09AC5CF94024}"/>
              </a:ext>
            </a:extLst>
          </p:cNvPr>
          <p:cNvSpPr>
            <a:spLocks noGrp="1"/>
          </p:cNvSpPr>
          <p:nvPr>
            <p:ph type="title"/>
          </p:nvPr>
        </p:nvSpPr>
        <p:spPr>
          <a:xfrm>
            <a:off x="4078941" y="2886635"/>
            <a:ext cx="7407742" cy="2985247"/>
          </a:xfrm>
        </p:spPr>
        <p:txBody>
          <a:bodyPr>
            <a:normAutofit/>
          </a:bodyPr>
          <a:lstStyle/>
          <a:p>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71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DA2E-7A33-ED9F-A0A1-2E48E54E2F17}"/>
              </a:ext>
            </a:extLst>
          </p:cNvPr>
          <p:cNvSpPr>
            <a:spLocks noGrp="1"/>
          </p:cNvSpPr>
          <p:nvPr>
            <p:ph type="title"/>
          </p:nvPr>
        </p:nvSpPr>
        <p:spPr>
          <a:xfrm>
            <a:off x="709472" y="379729"/>
            <a:ext cx="8911687" cy="1280890"/>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5662D0-9A9B-D5A4-E9CE-F5F69F40ABEF}"/>
              </a:ext>
            </a:extLst>
          </p:cNvPr>
          <p:cNvSpPr>
            <a:spLocks noGrp="1"/>
          </p:cNvSpPr>
          <p:nvPr>
            <p:ph idx="1"/>
          </p:nvPr>
        </p:nvSpPr>
        <p:spPr>
          <a:xfrm>
            <a:off x="1264025" y="1443318"/>
            <a:ext cx="10533528" cy="5034953"/>
          </a:xfrm>
        </p:spPr>
        <p:txBody>
          <a:bodyPr>
            <a:noAutofit/>
          </a:bodyPr>
          <a:lstStyle/>
          <a:p>
            <a:pPr lvl="1"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paper addresses cyberattacks in electric vehicles by proposing a secured and intelligent framework to prevent hacker penetration.</a:t>
            </a:r>
          </a:p>
          <a:p>
            <a:pPr marL="400050" lvl="1" indent="0" algn="just">
              <a:buNone/>
            </a:pPr>
            <a:endParaRPr lang="en-US" sz="2000" dirty="0">
              <a:latin typeface="Times New Roman" panose="02020603050405020304" pitchFamily="18" charset="0"/>
              <a:cs typeface="Times New Roman" panose="02020603050405020304" pitchFamily="18" charset="0"/>
            </a:endParaRPr>
          </a:p>
          <a:p>
            <a:pPr lvl="1"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uses an improved support vector machine (SVM) for anomaly detection, relying on the Controller Area Network (CAN) bus protocol.</a:t>
            </a:r>
          </a:p>
          <a:p>
            <a:pPr marL="400050" lvl="1" indent="0" algn="just">
              <a:buNone/>
            </a:pPr>
            <a:endParaRPr lang="en-US" sz="2000" dirty="0">
              <a:latin typeface="Times New Roman" panose="02020603050405020304" pitchFamily="18" charset="0"/>
              <a:cs typeface="Times New Roman" panose="02020603050405020304" pitchFamily="18" charset="0"/>
            </a:endParaRPr>
          </a:p>
          <a:p>
            <a:pPr lvl="1"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new Social Spider Optimization (SSO) algorithm is developed to enhance the model’s ability to detect and avoid malicious attacks, reinforcing the training process offline.</a:t>
            </a:r>
          </a:p>
          <a:p>
            <a:pPr marL="400050" lvl="1" indent="0" algn="just">
              <a:buNone/>
            </a:pPr>
            <a:endParaRPr lang="en-US" sz="2000" dirty="0">
              <a:latin typeface="Times New Roman" panose="02020603050405020304" pitchFamily="18" charset="0"/>
              <a:cs typeface="Times New Roman" panose="02020603050405020304" pitchFamily="18" charset="0"/>
            </a:endParaRPr>
          </a:p>
          <a:p>
            <a:pPr lvl="1"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Simulation results on real-world datasets demonstrate the model's high performance, reliability, and effectiveness in protecting against denial-of-service (DoS) attacks in electric vehicles.</a:t>
            </a:r>
          </a:p>
        </p:txBody>
      </p:sp>
    </p:spTree>
    <p:extLst>
      <p:ext uri="{BB962C8B-B14F-4D97-AF65-F5344CB8AC3E}">
        <p14:creationId xmlns:p14="http://schemas.microsoft.com/office/powerpoint/2010/main" val="423771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9E8-0820-69F6-3BE7-A862EA25C939}"/>
              </a:ext>
            </a:extLst>
          </p:cNvPr>
          <p:cNvSpPr>
            <a:spLocks noGrp="1"/>
          </p:cNvSpPr>
          <p:nvPr>
            <p:ph type="title"/>
          </p:nvPr>
        </p:nvSpPr>
        <p:spPr>
          <a:xfrm>
            <a:off x="716878" y="483886"/>
            <a:ext cx="8911687" cy="1280890"/>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52A55-029B-05E8-A4AC-35047EA5D102}"/>
              </a:ext>
            </a:extLst>
          </p:cNvPr>
          <p:cNvSpPr>
            <a:spLocks noGrp="1"/>
          </p:cNvSpPr>
          <p:nvPr>
            <p:ph idx="1"/>
          </p:nvPr>
        </p:nvSpPr>
        <p:spPr>
          <a:xfrm>
            <a:off x="1524002" y="1461456"/>
            <a:ext cx="10094258" cy="4984168"/>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Securing </a:t>
            </a:r>
            <a:r>
              <a:rPr lang="en-US" sz="2000" dirty="0" err="1">
                <a:latin typeface="Times New Roman" panose="02020603050405020304" pitchFamily="18" charset="0"/>
                <a:cs typeface="Times New Roman" panose="02020603050405020304" pitchFamily="18" charset="0"/>
              </a:rPr>
              <a:t>intravehicle</a:t>
            </a:r>
            <a:r>
              <a:rPr lang="en-US" sz="2000" dirty="0">
                <a:latin typeface="Times New Roman" panose="02020603050405020304" pitchFamily="18" charset="0"/>
                <a:cs typeface="Times New Roman" panose="02020603050405020304" pitchFamily="18" charset="0"/>
              </a:rPr>
              <a:t> communication is vital for electric vehicle safety due to rising cyber threats.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Traditional methods, such as using ECUs and CAN bus protocols, are effective but susceptible to modern cyberattacks.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research proposes a machine learning-based anomaly detection system to strengthen vehicle cybersecurity.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analyzes CAN bus data to detect irregular patterns in real-</a:t>
            </a:r>
            <a:r>
              <a:rPr lang="en-US" sz="2000" dirty="0" err="1">
                <a:latin typeface="Times New Roman" panose="02020603050405020304" pitchFamily="18" charset="0"/>
                <a:cs typeface="Times New Roman" panose="02020603050405020304" pitchFamily="18" charset="0"/>
              </a:rPr>
              <a:t>time,support</a:t>
            </a:r>
            <a:r>
              <a:rPr lang="en-US" sz="2000" dirty="0">
                <a:latin typeface="Times New Roman" panose="02020603050405020304" pitchFamily="18" charset="0"/>
                <a:cs typeface="Times New Roman" panose="02020603050405020304" pitchFamily="18" charset="0"/>
              </a:rPr>
              <a:t> Vector Machines (SVM) are employed for anomaly detection.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model’s accuracy is enhanced through the use of the Social Spider Optimization (SSO) algorithm.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is trained on real-world datasets, enabling it to differentiate between normal and malicious communications.</a:t>
            </a:r>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IN" sz="19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68AF7CC-BE13-F126-134D-A5FF55178F55}"/>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0991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5ED1-AC3D-7DDB-5E0A-30CB5DE7044C}"/>
              </a:ext>
            </a:extLst>
          </p:cNvPr>
          <p:cNvSpPr>
            <a:spLocks noGrp="1"/>
          </p:cNvSpPr>
          <p:nvPr>
            <p:ph type="title"/>
          </p:nvPr>
        </p:nvSpPr>
        <p:spPr>
          <a:xfrm>
            <a:off x="-89647" y="532509"/>
            <a:ext cx="10515600" cy="1325563"/>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085E15-9188-8B73-7874-F98881DBF074}"/>
              </a:ext>
            </a:extLst>
          </p:cNvPr>
          <p:cNvSpPr>
            <a:spLocks noGrp="1"/>
          </p:cNvSpPr>
          <p:nvPr>
            <p:ph idx="1"/>
          </p:nvPr>
        </p:nvSpPr>
        <p:spPr>
          <a:xfrm>
            <a:off x="1425387" y="1660849"/>
            <a:ext cx="10533600" cy="4186516"/>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CAN protocol is widely used in electric vehicles due to its low cost and high component compatibility, but it lacks confidentiality and authentication, making it vulnerable to attacks.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 wired attack, hackers can access the CAN bus through the OBD-II maintenance port, typically located under the steering</a:t>
            </a:r>
            <a:r>
              <a:rPr lang="en-US" sz="2000" dirty="0">
                <a:no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wheel, allowing them to read and write CAN traffic using tools like the ECOM API.</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wireless attacks, hackers target the ECU without using the OBD-II port, often by connecting the vehicle to a malicious Wi-Fi hotspot or exploiting keyless entry systems through </a:t>
            </a:r>
            <a:r>
              <a:rPr lang="en-IN" sz="2000" dirty="0">
                <a:latin typeface="Times New Roman" panose="02020603050405020304" pitchFamily="18" charset="0"/>
                <a:cs typeface="Times New Roman" panose="02020603050405020304" pitchFamily="18" charset="0"/>
              </a:rPr>
              <a:t>reverse-engineering </a:t>
            </a:r>
            <a:r>
              <a:rPr lang="en-US" sz="2000" dirty="0">
                <a:latin typeface="Times New Roman" panose="02020603050405020304" pitchFamily="18" charset="0"/>
                <a:cs typeface="Times New Roman" panose="02020603050405020304" pitchFamily="18" charset="0"/>
              </a:rPr>
              <a:t>the transponder's security mechanisms.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Weaknesses in vehicle security also exist in areas like the design of ciphers, authentication protocols, and their implementation.</a:t>
            </a:r>
          </a:p>
          <a:p>
            <a:pPr marL="0" indent="0" algn="just">
              <a:buNone/>
            </a:pPr>
            <a:endParaRPr lang="en-US" sz="2000" dirty="0"/>
          </a:p>
        </p:txBody>
      </p:sp>
    </p:spTree>
    <p:extLst>
      <p:ext uri="{BB962C8B-B14F-4D97-AF65-F5344CB8AC3E}">
        <p14:creationId xmlns:p14="http://schemas.microsoft.com/office/powerpoint/2010/main" val="3303351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FA56-AB8D-9BEF-54CB-338F12FB984C}"/>
              </a:ext>
            </a:extLst>
          </p:cNvPr>
          <p:cNvSpPr>
            <a:spLocks noGrp="1"/>
          </p:cNvSpPr>
          <p:nvPr>
            <p:ph type="title"/>
          </p:nvPr>
        </p:nvSpPr>
        <p:spPr>
          <a:xfrm>
            <a:off x="1810628" y="365184"/>
            <a:ext cx="10228972" cy="1320800"/>
          </a:xfrm>
        </p:spPr>
        <p:txBody>
          <a:bodyPr>
            <a:normAutofit/>
          </a:bodyPr>
          <a:lstStyle/>
          <a:p>
            <a:pPr algn="ctr"/>
            <a:r>
              <a:rPr lang="en-IN" sz="4000" b="1" dirty="0">
                <a:latin typeface="Times New Roman" panose="02020603050405020304" pitchFamily="18" charset="0"/>
                <a:cs typeface="Times New Roman" panose="02020603050405020304" pitchFamily="18" charset="0"/>
              </a:rPr>
              <a:t>DISADVANTAGES OF </a:t>
            </a: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4471CA-A938-3198-5C1D-A290B0C8E3D8}"/>
              </a:ext>
            </a:extLst>
          </p:cNvPr>
          <p:cNvSpPr>
            <a:spLocks noGrp="1"/>
          </p:cNvSpPr>
          <p:nvPr>
            <p:ph idx="1"/>
          </p:nvPr>
        </p:nvSpPr>
        <p:spPr>
          <a:xfrm>
            <a:off x="2398888" y="1463443"/>
            <a:ext cx="8132281" cy="5029373"/>
          </a:xfrm>
        </p:spPr>
        <p:txBody>
          <a:bodyPr>
            <a:noAutofit/>
          </a:bodyPr>
          <a:lstStyle/>
          <a:p>
            <a:pPr marR="179705" algn="just">
              <a:lnSpc>
                <a:spcPct val="150000"/>
              </a:lnSpc>
              <a:buFont typeface="Wingdings" panose="05000000000000000000" pitchFamily="2" charset="2"/>
              <a:buChar char=""/>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Less accuracy</a:t>
            </a:r>
          </a:p>
          <a:p>
            <a:pPr marR="179705" algn="just">
              <a:lnSpc>
                <a:spcPct val="150000"/>
              </a:lnSpc>
              <a:buFont typeface="Wingdings" panose="05000000000000000000" pitchFamily="2" charset="2"/>
              <a:buChar char=""/>
            </a:pPr>
            <a:r>
              <a:rPr lang="en-IN" sz="2000" dirty="0">
                <a:latin typeface="Times New Roman" panose="02020603050405020304" pitchFamily="18" charset="0"/>
                <a:ea typeface="SimSun" panose="02010600030101010101" pitchFamily="2" charset="-122"/>
                <a:cs typeface="Times New Roman" panose="02020603050405020304" pitchFamily="18" charset="0"/>
              </a:rPr>
              <a:t>L</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ow Efficiency</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36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CE4-089D-1620-4350-028C127F208B}"/>
              </a:ext>
            </a:extLst>
          </p:cNvPr>
          <p:cNvSpPr>
            <a:spLocks noGrp="1"/>
          </p:cNvSpPr>
          <p:nvPr>
            <p:ph type="title"/>
          </p:nvPr>
        </p:nvSpPr>
        <p:spPr>
          <a:xfrm>
            <a:off x="354737" y="470223"/>
            <a:ext cx="10515600" cy="1325563"/>
          </a:xfrm>
        </p:spPr>
        <p:txBody>
          <a:bodyPr>
            <a:normAutofit/>
          </a:bodyPr>
          <a:lstStyle/>
          <a:p>
            <a:pPr algn="ctr"/>
            <a:r>
              <a:rPr lang="en-US" sz="4000" b="1"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8D2851-A2E3-AD62-FB91-A56C617D4203}"/>
              </a:ext>
            </a:extLst>
          </p:cNvPr>
          <p:cNvSpPr>
            <a:spLocks noGrp="1"/>
          </p:cNvSpPr>
          <p:nvPr>
            <p:ph idx="1"/>
          </p:nvPr>
        </p:nvSpPr>
        <p:spPr>
          <a:xfrm>
            <a:off x="1237129" y="1550774"/>
            <a:ext cx="10671852" cy="4970342"/>
          </a:xfrm>
        </p:spPr>
        <p:txBody>
          <a:bodyPr>
            <a:noAutofit/>
          </a:bodyPr>
          <a:lstStyle/>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performance of the proposed anomaly detection model is evaluated using experimental data from an electric car, specifically focusing on the significance of denial-of-service (DoS) attacks within vehicle intra-communication systems.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DoS attacks pose a serious threat as they can prevent legitimate users, such as drivers, from accessing essential services, potentially leading to severe accidents or vehicle malfunctions.</a:t>
            </a:r>
          </a:p>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Examples of DoS attacks include actions like activating brakes, turning the steering wheel unexpectedly, shutting off the engine, or unlocking doors while the vehicle is in motion.</a:t>
            </a:r>
          </a:p>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complete trace analysis of the captured traffic log confirms that a 10-minute drive captures most periodic CAN messages, enabling the model to effectively distinguish between normal and anomalous behaviors during the testing phase, which includes various driving conditions such as acceleration, braking, and parking maneuvers.</a:t>
            </a:r>
          </a:p>
        </p:txBody>
      </p:sp>
    </p:spTree>
    <p:extLst>
      <p:ext uri="{BB962C8B-B14F-4D97-AF65-F5344CB8AC3E}">
        <p14:creationId xmlns:p14="http://schemas.microsoft.com/office/powerpoint/2010/main" val="274053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F9A-A978-0082-5E79-259A39F3D838}"/>
              </a:ext>
            </a:extLst>
          </p:cNvPr>
          <p:cNvSpPr>
            <a:spLocks noGrp="1"/>
          </p:cNvSpPr>
          <p:nvPr>
            <p:ph type="title"/>
          </p:nvPr>
        </p:nvSpPr>
        <p:spPr>
          <a:xfrm>
            <a:off x="0" y="263371"/>
            <a:ext cx="11860305" cy="1320800"/>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ADVANTAGES OF 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CDDD51-DA9B-6A5A-F71A-039E3A0ABC1D}"/>
              </a:ext>
            </a:extLst>
          </p:cNvPr>
          <p:cNvSpPr>
            <a:spLocks noGrp="1"/>
          </p:cNvSpPr>
          <p:nvPr>
            <p:ph idx="1"/>
          </p:nvPr>
        </p:nvSpPr>
        <p:spPr>
          <a:xfrm>
            <a:off x="2744156" y="1253331"/>
            <a:ext cx="8738066" cy="4351338"/>
          </a:xfrm>
        </p:spPr>
        <p:txBody>
          <a:bodyPr>
            <a:noAutofit/>
          </a:bodyPr>
          <a:lstStyle/>
          <a:p>
            <a:pPr marR="179705" algn="just">
              <a:lnSpc>
                <a:spcPct val="150000"/>
              </a:lnSpc>
              <a:buFont typeface="Wingdings" panose="05000000000000000000" pitchFamily="2" charset="2"/>
              <a:buChar char=""/>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High accuracy</a:t>
            </a:r>
          </a:p>
          <a:p>
            <a:pPr marR="179705" algn="just">
              <a:lnSpc>
                <a:spcPct val="150000"/>
              </a:lnSpc>
              <a:buFont typeface="Wingdings" panose="05000000000000000000" pitchFamily="2" charset="2"/>
              <a:buChar char=""/>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High efficiency</a:t>
            </a:r>
          </a:p>
        </p:txBody>
      </p:sp>
    </p:spTree>
    <p:extLst>
      <p:ext uri="{BB962C8B-B14F-4D97-AF65-F5344CB8AC3E}">
        <p14:creationId xmlns:p14="http://schemas.microsoft.com/office/powerpoint/2010/main" val="361242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7FE-28F0-644E-A87E-08A8AEF4CDA2}"/>
              </a:ext>
            </a:extLst>
          </p:cNvPr>
          <p:cNvSpPr>
            <a:spLocks noGrp="1"/>
          </p:cNvSpPr>
          <p:nvPr>
            <p:ph type="title"/>
          </p:nvPr>
        </p:nvSpPr>
        <p:spPr>
          <a:xfrm>
            <a:off x="0" y="343611"/>
            <a:ext cx="11663082" cy="1325563"/>
          </a:xfrm>
        </p:spPr>
        <p:txBody>
          <a:bodyPr>
            <a:normAutofit/>
          </a:bodyPr>
          <a:lstStyle/>
          <a:p>
            <a:pPr algn="ctr"/>
            <a:r>
              <a:rPr lang="en-US" sz="4000" dirty="0">
                <a:latin typeface="Algerian" panose="04020705040A02060702" pitchFamily="82" charset="0"/>
              </a:rPr>
              <a:t>                 </a:t>
            </a:r>
            <a:r>
              <a:rPr lang="en-US" sz="4000" b="1" dirty="0">
                <a:latin typeface="Times New Roman" panose="02020603050405020304" pitchFamily="18" charset="0"/>
                <a:cs typeface="Times New Roman" panose="02020603050405020304" pitchFamily="18" charset="0"/>
              </a:rPr>
              <a:t>REQUIREMENTS SPECIFICATION</a:t>
            </a:r>
          </a:p>
        </p:txBody>
      </p:sp>
      <p:sp>
        <p:nvSpPr>
          <p:cNvPr id="5" name="Content Placeholder 4">
            <a:extLst>
              <a:ext uri="{FF2B5EF4-FFF2-40B4-BE49-F238E27FC236}">
                <a16:creationId xmlns:a16="http://schemas.microsoft.com/office/drawing/2014/main" id="{C0E6F1FF-4F4C-D1C1-834E-A6CE38DE4649}"/>
              </a:ext>
            </a:extLst>
          </p:cNvPr>
          <p:cNvSpPr>
            <a:spLocks noGrp="1"/>
          </p:cNvSpPr>
          <p:nvPr>
            <p:ph idx="1"/>
          </p:nvPr>
        </p:nvSpPr>
        <p:spPr>
          <a:xfrm>
            <a:off x="2050323" y="1291596"/>
            <a:ext cx="5273842" cy="5222793"/>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Processor         :    </a:t>
            </a:r>
            <a:r>
              <a:rPr lang="en-US" sz="2000" dirty="0">
                <a:solidFill>
                  <a:schemeClr val="tx1"/>
                </a:solidFill>
                <a:latin typeface="Times New Roman" panose="02020603050405020304" pitchFamily="18" charset="0"/>
                <a:cs typeface="Times New Roman" panose="02020603050405020304" pitchFamily="18" charset="0"/>
              </a:rPr>
              <a:t>i5 </a:t>
            </a:r>
          </a:p>
          <a:p>
            <a:pPr>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Hard disk        :    </a:t>
            </a:r>
            <a:r>
              <a:rPr lang="en-US" sz="2000" dirty="0">
                <a:solidFill>
                  <a:schemeClr val="tx1"/>
                </a:solidFill>
                <a:latin typeface="Times New Roman" panose="02020603050405020304" pitchFamily="18" charset="0"/>
                <a:cs typeface="Times New Roman" panose="02020603050405020304" pitchFamily="18" charset="0"/>
              </a:rPr>
              <a:t>minimum of 40 GB</a:t>
            </a:r>
          </a:p>
          <a:p>
            <a:pPr>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RAM                :    </a:t>
            </a:r>
            <a:r>
              <a:rPr lang="en-US" sz="2000" dirty="0">
                <a:solidFill>
                  <a:schemeClr val="tx1"/>
                </a:solidFill>
                <a:latin typeface="Times New Roman" panose="02020603050405020304" pitchFamily="18" charset="0"/>
                <a:cs typeface="Times New Roman" panose="02020603050405020304" pitchFamily="18" charset="0"/>
              </a:rPr>
              <a:t>minimum of 4 GB</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Operating System    :     </a:t>
            </a:r>
            <a:r>
              <a:rPr lang="en-IN" sz="2000" dirty="0">
                <a:solidFill>
                  <a:schemeClr val="tx1"/>
                </a:solidFill>
                <a:latin typeface="Times New Roman" panose="02020603050405020304" pitchFamily="18" charset="0"/>
                <a:cs typeface="Times New Roman" panose="02020603050405020304" pitchFamily="18" charset="0"/>
              </a:rPr>
              <a:t>Windows 10</a:t>
            </a:r>
          </a:p>
          <a:p>
            <a:pPr>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Coding Language    :     </a:t>
            </a:r>
            <a:r>
              <a:rPr lang="en-IN" sz="2000" dirty="0">
                <a:solidFill>
                  <a:schemeClr val="tx1"/>
                </a:solidFill>
                <a:latin typeface="Times New Roman" panose="02020603050405020304" pitchFamily="18" charset="0"/>
                <a:cs typeface="Times New Roman" panose="02020603050405020304" pitchFamily="18" charset="0"/>
              </a:rPr>
              <a:t>Python 3.7v</a:t>
            </a:r>
          </a:p>
        </p:txBody>
      </p:sp>
      <p:pic>
        <p:nvPicPr>
          <p:cNvPr id="1026" name="Picture 2" descr="Hardware vs. Software Development: Similarities and Differences">
            <a:extLst>
              <a:ext uri="{FF2B5EF4-FFF2-40B4-BE49-F238E27FC236}">
                <a16:creationId xmlns:a16="http://schemas.microsoft.com/office/drawing/2014/main" id="{0C8464CA-EA2E-C75F-D854-8C2BD1FD3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0337" y="468295"/>
            <a:ext cx="7407770" cy="572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8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2840</TotalTime>
  <Words>1252</Words>
  <Application>Microsoft Office PowerPoint</Application>
  <PresentationFormat>Widescreen</PresentationFormat>
  <Paragraphs>112</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Bahnschrift SemiBold</vt:lpstr>
      <vt:lpstr>Calibri</vt:lpstr>
      <vt:lpstr>Century</vt:lpstr>
      <vt:lpstr>Century Gothic</vt:lpstr>
      <vt:lpstr>Times New Roman</vt:lpstr>
      <vt:lpstr>Wingdings</vt:lpstr>
      <vt:lpstr>Wingdings 3</vt:lpstr>
      <vt:lpstr>Wisp</vt:lpstr>
      <vt:lpstr>CMR TECHNICAL CAMPUS UGC(AUTONOMOUS) Kandlakoya, Medchal Road, Hyderabad-501401, Telangana Department of Computer Science and Engineering  Mini Project On   AN INTELLIGENT DATA-DRIVEN MODEL TO SECURE INTRAVEHICLE COMMUNICATIONS BASED ON MACHINE LEARNING  BATCH NO : 05 </vt:lpstr>
      <vt:lpstr>    CONTENTS</vt:lpstr>
      <vt:lpstr>                  ABSTRACT</vt:lpstr>
      <vt:lpstr>                   INTRODUCTION</vt:lpstr>
      <vt:lpstr>                   EXISTING SYSTEM</vt:lpstr>
      <vt:lpstr>DISADVANTAGES OF EXISTING SYSTEM</vt:lpstr>
      <vt:lpstr>               PROPOSED SYSTEM</vt:lpstr>
      <vt:lpstr>               ADVANTAGES OF PROPOSED SYSTEM</vt:lpstr>
      <vt:lpstr>                 REQUIREMENTS SPECIFICATION</vt:lpstr>
      <vt:lpstr>            NOVELTY</vt:lpstr>
      <vt:lpstr>         ARCHITECTURE</vt:lpstr>
      <vt:lpstr>MODULES </vt:lpstr>
      <vt:lpstr>UML DIAGRAMS</vt:lpstr>
      <vt:lpstr>PowerPoint Presentation</vt:lpstr>
      <vt:lpstr>PowerPoint Presentation</vt:lpstr>
      <vt:lpstr>                    SAMPLE CODE</vt:lpstr>
      <vt:lpstr>PowerPoint Presentation</vt:lpstr>
      <vt:lpstr>PowerPoint Presentation</vt:lpstr>
      <vt:lpstr>PowerPoint Presentation</vt:lpstr>
      <vt:lpstr>PowerPoint Presentation</vt:lpstr>
      <vt:lpstr>PowerPoint Presentation</vt:lpstr>
      <vt:lpstr>RESULT </vt:lpstr>
      <vt:lpstr>PowerPoint Presentation</vt:lpstr>
      <vt:lpstr>PowerPoint Presentation</vt:lpstr>
      <vt:lpstr>CONCLUSION</vt:lpstr>
      <vt:lpstr>FUTURE SCOPE</vt:lpstr>
      <vt:lpstr>REFERENCES</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(Accredited by NAAC, NBA, Permanently Affiliated to JNTUH, Approved by AICTE, New Delhi) Recognized Under Section 2(f) &amp; 12(B) of the UGC Act.1956, Kandlakoya(V), Medchal Road, Hyderabad-501401. 2020-2024 Department of Computer Science and Engineering  A DATA MINING BASED MODEL FOR DETECTION OF FRAUDULENT BEHAVIOUR IN WATER CONSUMPTION</dc:title>
  <dc:creator>Yeshwanth Reddy</dc:creator>
  <cp:lastModifiedBy>T .Sai Prasanna</cp:lastModifiedBy>
  <cp:revision>51</cp:revision>
  <dcterms:created xsi:type="dcterms:W3CDTF">2023-03-19T14:05:01Z</dcterms:created>
  <dcterms:modified xsi:type="dcterms:W3CDTF">2024-10-25T07:33:51Z</dcterms:modified>
</cp:coreProperties>
</file>