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84C-A788-4EA7-9ED3-7D09FE066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66433"/>
            <a:ext cx="8825658" cy="1525134"/>
          </a:xfrm>
        </p:spPr>
        <p:txBody>
          <a:bodyPr/>
          <a:lstStyle/>
          <a:p>
            <a:r>
              <a:rPr lang="en-IN" dirty="0"/>
              <a:t>Sudoku 8x8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8EFF8-FC8F-49D5-B5E1-AB2A7C8C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34321"/>
            <a:ext cx="8825658" cy="861420"/>
          </a:xfrm>
        </p:spPr>
        <p:txBody>
          <a:bodyPr/>
          <a:lstStyle/>
          <a:p>
            <a:pPr algn="r"/>
            <a:r>
              <a:rPr lang="en-IN" dirty="0"/>
              <a:t>Using backtracking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96618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5701-5D60-45A7-8DAF-0711C1C7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087" y="3245528"/>
            <a:ext cx="8163996" cy="706964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Castellar" panose="020A0402060406010301" pitchFamily="18" charset="0"/>
              </a:rPr>
              <a:t>Here come’s the execution</a:t>
            </a:r>
          </a:p>
        </p:txBody>
      </p:sp>
    </p:spTree>
    <p:extLst>
      <p:ext uri="{BB962C8B-B14F-4D97-AF65-F5344CB8AC3E}">
        <p14:creationId xmlns:p14="http://schemas.microsoft.com/office/powerpoint/2010/main" val="141729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2659-A783-456B-AB41-5F8E4E9E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063D1-B44C-4ACE-8714-0A761FA8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337847"/>
            <a:ext cx="4265777" cy="2623621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Sudoku is a logic based combinatorial number placement puzzle.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simplicity of puzzle’s structure and the low requirement of mathematical skills causes interest in solving it.</a:t>
            </a:r>
          </a:p>
        </p:txBody>
      </p:sp>
    </p:spTree>
    <p:extLst>
      <p:ext uri="{BB962C8B-B14F-4D97-AF65-F5344CB8AC3E}">
        <p14:creationId xmlns:p14="http://schemas.microsoft.com/office/powerpoint/2010/main" val="258350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F0541-880B-45FA-900B-FA3F25E6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4825158" cy="3416301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square grids in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sudoku are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usually 8X8, 9X9, 16X16 or other sizes.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Sudoku Puzzles can be solved using many techniques like back tracking, Stochastic search/optimization methods, Constraint programming, Exact cover, Relations and residuals.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we use backtracking algorithm to solve the puzzle.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62AA3-773C-4093-911F-749229BDB6F9}"/>
              </a:ext>
            </a:extLst>
          </p:cNvPr>
          <p:cNvPicPr>
            <a:picLocks noGrp="1" noChangeAspect="1" noChangeArrowheads="1" noCro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13" y="2603500"/>
            <a:ext cx="3416301" cy="341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35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CBDC-E329-47FA-9905-FFF17DA1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56277-BC55-451F-A41A-B3C0498EA840}"/>
              </a:ext>
            </a:extLst>
          </p:cNvPr>
          <p:cNvSpPr txBox="1"/>
          <p:nvPr/>
        </p:nvSpPr>
        <p:spPr>
          <a:xfrm>
            <a:off x="1055804" y="2460396"/>
            <a:ext cx="5674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urw-din"/>
              </a:rPr>
              <a:t>Backtracking is an algorithmic-technique for solving problems recursively by trying to build a solution incrementally, one piece at a time, removing those solutions that fail to satisfy the constraints of the problem at any point of time</a:t>
            </a:r>
          </a:p>
          <a:p>
            <a:r>
              <a:rPr lang="en-US" dirty="0">
                <a:latin typeface="urw-din"/>
              </a:rPr>
              <a:t>It’s a modified process of brute force.</a:t>
            </a:r>
          </a:p>
          <a:p>
            <a:r>
              <a:rPr lang="en-IN" dirty="0"/>
              <a:t>Based on Depth first search</a:t>
            </a:r>
          </a:p>
          <a:p>
            <a:r>
              <a:rPr lang="en-IN" dirty="0"/>
              <a:t>Applications:</a:t>
            </a:r>
          </a:p>
          <a:p>
            <a:r>
              <a:rPr lang="en-IN" dirty="0"/>
              <a:t>Tower of Hanoi, N-Queen problem, Sudoku design etc.</a:t>
            </a:r>
          </a:p>
          <a:p>
            <a:endParaRPr lang="en-IN" dirty="0"/>
          </a:p>
        </p:txBody>
      </p:sp>
      <p:pic>
        <p:nvPicPr>
          <p:cNvPr id="2050" name="Picture 2" descr="Backtracking Algorithm">
            <a:extLst>
              <a:ext uri="{FF2B5EF4-FFF2-40B4-BE49-F238E27FC236}">
                <a16:creationId xmlns:a16="http://schemas.microsoft.com/office/drawing/2014/main" id="{9D61D78F-D212-4553-8779-D4A50E804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16" y="2720768"/>
            <a:ext cx="4150237" cy="258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5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FC0D-F096-4A35-BD21-CAC6000C64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7645" y="963711"/>
            <a:ext cx="8761413" cy="708025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Advantages of Backtracking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F414E-286B-4B5C-8AB5-9F90D4454FE4}"/>
              </a:ext>
            </a:extLst>
          </p:cNvPr>
          <p:cNvSpPr txBox="1"/>
          <p:nvPr/>
        </p:nvSpPr>
        <p:spPr>
          <a:xfrm>
            <a:off x="1154954" y="2460396"/>
            <a:ext cx="7527133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using back tracking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A solution is guaranteed (as long as the puzzle is valid).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Solving time is mostly unrelated to degree of difficulty.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The algorithm (and therefore the program code) is simpler than other algorithms, especially compared to strong algorithms that ensure a solution to the most difficult puzzles.</a:t>
            </a:r>
          </a:p>
        </p:txBody>
      </p:sp>
    </p:spTree>
    <p:extLst>
      <p:ext uri="{BB962C8B-B14F-4D97-AF65-F5344CB8AC3E}">
        <p14:creationId xmlns:p14="http://schemas.microsoft.com/office/powerpoint/2010/main" val="399898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737D-53B0-4551-8D1F-5C19D830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1EE67-8845-4204-9B3A-F9E2F9334F22}"/>
              </a:ext>
            </a:extLst>
          </p:cNvPr>
          <p:cNvSpPr txBox="1"/>
          <p:nvPr/>
        </p:nvSpPr>
        <p:spPr>
          <a:xfrm>
            <a:off x="1154953" y="2337847"/>
            <a:ext cx="8761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aim of the project is to develop a sudoku puzzle of 8x8 dimensions using backtracking</a:t>
            </a: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aim of the puzzle is to enter a numerical digit from 1 to 8 in each cell of a 8X8 made up of 2X4 sub-rectangles, at the start only a few numbers are revealed.  each row, column and sub-rectangles region must contain each of the number 1 to 8 exactly once. </a:t>
            </a: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the problem here is solved using the back tracking method, Each cell is tested for a valid number, moving "back" when there is a violation, and moving forward again until the puzzle is solved.</a:t>
            </a:r>
          </a:p>
          <a:p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15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B8B93-9C2F-45C7-B152-FAD4538CD913}"/>
              </a:ext>
            </a:extLst>
          </p:cNvPr>
          <p:cNvSpPr txBox="1"/>
          <p:nvPr/>
        </p:nvSpPr>
        <p:spPr>
          <a:xfrm>
            <a:off x="631596" y="1395167"/>
            <a:ext cx="4901938" cy="3874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square (cell) has to contain a single number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the numbers from 1 through to 8 can be used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2x4 box can only contain each number from 1 to 8 once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vertical column can only contain each number from 1 to 8 once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horizontal row can only contain each number from 1 to 8 once</a:t>
            </a:r>
          </a:p>
          <a:p>
            <a:endParaRPr lang="en-IN" dirty="0"/>
          </a:p>
        </p:txBody>
      </p:sp>
      <p:pic>
        <p:nvPicPr>
          <p:cNvPr id="3074" name="Picture 2" descr="8x8 Classic Sudoku (Fun With Sudoku #166) Solution">
            <a:extLst>
              <a:ext uri="{FF2B5EF4-FFF2-40B4-BE49-F238E27FC236}">
                <a16:creationId xmlns:a16="http://schemas.microsoft.com/office/drawing/2014/main" id="{2E406989-215B-41E8-8EF0-339FEA25A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1139" r="1643" b="4415"/>
          <a:stretch/>
        </p:blipFill>
        <p:spPr bwMode="auto">
          <a:xfrm>
            <a:off x="6696000" y="1476000"/>
            <a:ext cx="4428000" cy="48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1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2ED-4E28-49BF-A1F6-816CCE34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54F2-4AD2-4216-9D7A-5E2AD9ED7C05}"/>
              </a:ext>
            </a:extLst>
          </p:cNvPr>
          <p:cNvSpPr txBox="1"/>
          <p:nvPr/>
        </p:nvSpPr>
        <p:spPr>
          <a:xfrm>
            <a:off x="1074024" y="2432115"/>
            <a:ext cx="6184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Initialize the sudoku window with any random grid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Search for patterns using rules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Solve the puzzle by visualization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Solve by backtracking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4E373-74E9-457E-8F87-40314ADF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73" y="2484641"/>
            <a:ext cx="4354587" cy="43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2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olve Sudoku faster than with backtracking? - DEV Community">
            <a:extLst>
              <a:ext uri="{FF2B5EF4-FFF2-40B4-BE49-F238E27FC236}">
                <a16:creationId xmlns:a16="http://schemas.microsoft.com/office/drawing/2014/main" id="{FE6BFE80-7751-4EAA-BB3C-BD3EC14EE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65" y="0"/>
            <a:ext cx="609914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{E314B34E-5460-42AD-93C0-3DAB2066B4AD}tf02900722</Template>
  <TotalTime>109</TotalTime>
  <Words>429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Castellar</vt:lpstr>
      <vt:lpstr>Century Gothic</vt:lpstr>
      <vt:lpstr>urw-din</vt:lpstr>
      <vt:lpstr>Wingdings</vt:lpstr>
      <vt:lpstr>Wingdings 3</vt:lpstr>
      <vt:lpstr>Ion Boardroom</vt:lpstr>
      <vt:lpstr>Sudoku 8x8 Design</vt:lpstr>
      <vt:lpstr>Introduction</vt:lpstr>
      <vt:lpstr>PowerPoint Presentation</vt:lpstr>
      <vt:lpstr>Backtracking Algorithm</vt:lpstr>
      <vt:lpstr>Advantages of Backtracking</vt:lpstr>
      <vt:lpstr>Problem Statement</vt:lpstr>
      <vt:lpstr>PowerPoint Presentation</vt:lpstr>
      <vt:lpstr>Methodology</vt:lpstr>
      <vt:lpstr>PowerPoint Presentation</vt:lpstr>
      <vt:lpstr>Here come’s the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8x8 Design</dc:title>
  <dc:creator>sai surya velaga</dc:creator>
  <cp:lastModifiedBy>sai surya velaga</cp:lastModifiedBy>
  <cp:revision>8</cp:revision>
  <dcterms:created xsi:type="dcterms:W3CDTF">2021-11-21T13:56:00Z</dcterms:created>
  <dcterms:modified xsi:type="dcterms:W3CDTF">2021-11-22T03:23:05Z</dcterms:modified>
</cp:coreProperties>
</file>