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F8CC8-E0CE-41A7-939A-40C152540DBA}" v="5" dt="2022-11-23T03:53:10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Nagarapu" userId="d3472b16c0da625e" providerId="LiveId" clId="{B4EF8CC8-E0CE-41A7-939A-40C152540DBA}"/>
    <pc:docChg chg="undo custSel addSld delSld modSld">
      <pc:chgData name="Karthik Nagarapu" userId="d3472b16c0da625e" providerId="LiveId" clId="{B4EF8CC8-E0CE-41A7-939A-40C152540DBA}" dt="2022-11-23T04:11:38.639" v="544" actId="5793"/>
      <pc:docMkLst>
        <pc:docMk/>
      </pc:docMkLst>
      <pc:sldChg chg="modSp mod">
        <pc:chgData name="Karthik Nagarapu" userId="d3472b16c0da625e" providerId="LiveId" clId="{B4EF8CC8-E0CE-41A7-939A-40C152540DBA}" dt="2022-11-23T04:11:38.639" v="544" actId="5793"/>
        <pc:sldMkLst>
          <pc:docMk/>
          <pc:sldMk cId="2541909462" sldId="258"/>
        </pc:sldMkLst>
        <pc:spChg chg="mod">
          <ac:chgData name="Karthik Nagarapu" userId="d3472b16c0da625e" providerId="LiveId" clId="{B4EF8CC8-E0CE-41A7-939A-40C152540DBA}" dt="2022-11-23T04:11:38.639" v="544" actId="5793"/>
          <ac:spMkLst>
            <pc:docMk/>
            <pc:sldMk cId="2541909462" sldId="258"/>
            <ac:spMk id="3" creationId="{12BE17A2-24E1-77C3-C87D-14258C8A47E3}"/>
          </ac:spMkLst>
        </pc:spChg>
      </pc:sldChg>
      <pc:sldChg chg="modSp mod">
        <pc:chgData name="Karthik Nagarapu" userId="d3472b16c0da625e" providerId="LiveId" clId="{B4EF8CC8-E0CE-41A7-939A-40C152540DBA}" dt="2022-11-23T03:15:59.595" v="68"/>
        <pc:sldMkLst>
          <pc:docMk/>
          <pc:sldMk cId="2715090102" sldId="263"/>
        </pc:sldMkLst>
        <pc:spChg chg="mod">
          <ac:chgData name="Karthik Nagarapu" userId="d3472b16c0da625e" providerId="LiveId" clId="{B4EF8CC8-E0CE-41A7-939A-40C152540DBA}" dt="2022-11-23T03:15:59.595" v="68"/>
          <ac:spMkLst>
            <pc:docMk/>
            <pc:sldMk cId="2715090102" sldId="263"/>
            <ac:spMk id="3" creationId="{06A6816B-3566-7B4D-724E-D77A28CD85B1}"/>
          </ac:spMkLst>
        </pc:spChg>
      </pc:sldChg>
      <pc:sldChg chg="addSp delSp modSp mod">
        <pc:chgData name="Karthik Nagarapu" userId="d3472b16c0da625e" providerId="LiveId" clId="{B4EF8CC8-E0CE-41A7-939A-40C152540DBA}" dt="2022-11-23T03:49:39.857" v="83" actId="1076"/>
        <pc:sldMkLst>
          <pc:docMk/>
          <pc:sldMk cId="2283362549" sldId="264"/>
        </pc:sldMkLst>
        <pc:spChg chg="del">
          <ac:chgData name="Karthik Nagarapu" userId="d3472b16c0da625e" providerId="LiveId" clId="{B4EF8CC8-E0CE-41A7-939A-40C152540DBA}" dt="2022-11-23T03:48:44.957" v="69" actId="931"/>
          <ac:spMkLst>
            <pc:docMk/>
            <pc:sldMk cId="2283362549" sldId="264"/>
            <ac:spMk id="3" creationId="{F5727AB8-F602-7D59-C4C6-44B88009313A}"/>
          </ac:spMkLst>
        </pc:spChg>
        <pc:picChg chg="add mod">
          <ac:chgData name="Karthik Nagarapu" userId="d3472b16c0da625e" providerId="LiveId" clId="{B4EF8CC8-E0CE-41A7-939A-40C152540DBA}" dt="2022-11-23T03:48:57.213" v="74" actId="1076"/>
          <ac:picMkLst>
            <pc:docMk/>
            <pc:sldMk cId="2283362549" sldId="264"/>
            <ac:picMk id="5" creationId="{274A116C-DB2C-C5E2-B496-12E5DE01DAAA}"/>
          </ac:picMkLst>
        </pc:picChg>
        <pc:picChg chg="add mod">
          <ac:chgData name="Karthik Nagarapu" userId="d3472b16c0da625e" providerId="LiveId" clId="{B4EF8CC8-E0CE-41A7-939A-40C152540DBA}" dt="2022-11-23T03:49:19.249" v="79" actId="14100"/>
          <ac:picMkLst>
            <pc:docMk/>
            <pc:sldMk cId="2283362549" sldId="264"/>
            <ac:picMk id="7" creationId="{AB5BA955-384F-5BEC-CA0D-BC2B87D154BD}"/>
          </ac:picMkLst>
        </pc:picChg>
        <pc:picChg chg="add mod">
          <ac:chgData name="Karthik Nagarapu" userId="d3472b16c0da625e" providerId="LiveId" clId="{B4EF8CC8-E0CE-41A7-939A-40C152540DBA}" dt="2022-11-23T03:49:39.857" v="83" actId="1076"/>
          <ac:picMkLst>
            <pc:docMk/>
            <pc:sldMk cId="2283362549" sldId="264"/>
            <ac:picMk id="9" creationId="{A708CB19-C56E-7775-D2E3-6DC03B1A3DC1}"/>
          </ac:picMkLst>
        </pc:picChg>
      </pc:sldChg>
      <pc:sldChg chg="addSp delSp modSp new mod setBg">
        <pc:chgData name="Karthik Nagarapu" userId="d3472b16c0da625e" providerId="LiveId" clId="{B4EF8CC8-E0CE-41A7-939A-40C152540DBA}" dt="2022-11-23T03:51:42.930" v="106" actId="26606"/>
        <pc:sldMkLst>
          <pc:docMk/>
          <pc:sldMk cId="1522156019" sldId="265"/>
        </pc:sldMkLst>
        <pc:spChg chg="del">
          <ac:chgData name="Karthik Nagarapu" userId="d3472b16c0da625e" providerId="LiveId" clId="{B4EF8CC8-E0CE-41A7-939A-40C152540DBA}" dt="2022-11-23T03:50:25.704" v="99" actId="478"/>
          <ac:spMkLst>
            <pc:docMk/>
            <pc:sldMk cId="1522156019" sldId="265"/>
            <ac:spMk id="2" creationId="{22219F7A-5F5E-13AC-ACA3-93FF81E51CB6}"/>
          </ac:spMkLst>
        </pc:spChg>
        <pc:spChg chg="del mod">
          <ac:chgData name="Karthik Nagarapu" userId="d3472b16c0da625e" providerId="LiveId" clId="{B4EF8CC8-E0CE-41A7-939A-40C152540DBA}" dt="2022-11-23T03:51:30.638" v="100" actId="931"/>
          <ac:spMkLst>
            <pc:docMk/>
            <pc:sldMk cId="1522156019" sldId="265"/>
            <ac:spMk id="3" creationId="{71A7B171-7687-1C7B-6AC5-70FCFEA9006E}"/>
          </ac:spMkLst>
        </pc:spChg>
        <pc:spChg chg="add">
          <ac:chgData name="Karthik Nagarapu" userId="d3472b16c0da625e" providerId="LiveId" clId="{B4EF8CC8-E0CE-41A7-939A-40C152540DBA}" dt="2022-11-23T03:51:42.930" v="106" actId="26606"/>
          <ac:spMkLst>
            <pc:docMk/>
            <pc:sldMk cId="1522156019" sldId="265"/>
            <ac:spMk id="10" creationId="{42A4FC2C-047E-45A5-965D-8E1E3BF09BC6}"/>
          </ac:spMkLst>
        </pc:spChg>
        <pc:picChg chg="add mod">
          <ac:chgData name="Karthik Nagarapu" userId="d3472b16c0da625e" providerId="LiveId" clId="{B4EF8CC8-E0CE-41A7-939A-40C152540DBA}" dt="2022-11-23T03:51:42.930" v="106" actId="26606"/>
          <ac:picMkLst>
            <pc:docMk/>
            <pc:sldMk cId="1522156019" sldId="265"/>
            <ac:picMk id="5" creationId="{1C8FBC9A-CC98-1CF6-B356-9038D7DBF0F0}"/>
          </ac:picMkLst>
        </pc:picChg>
      </pc:sldChg>
      <pc:sldChg chg="new del">
        <pc:chgData name="Karthik Nagarapu" userId="d3472b16c0da625e" providerId="LiveId" clId="{B4EF8CC8-E0CE-41A7-939A-40C152540DBA}" dt="2022-11-23T03:49:59.999" v="85" actId="680"/>
        <pc:sldMkLst>
          <pc:docMk/>
          <pc:sldMk cId="3982676429" sldId="265"/>
        </pc:sldMkLst>
      </pc:sldChg>
      <pc:sldChg chg="addSp delSp modSp new mod setBg">
        <pc:chgData name="Karthik Nagarapu" userId="d3472b16c0da625e" providerId="LiveId" clId="{B4EF8CC8-E0CE-41A7-939A-40C152540DBA}" dt="2022-11-23T03:53:15.356" v="114" actId="962"/>
        <pc:sldMkLst>
          <pc:docMk/>
          <pc:sldMk cId="1576789670" sldId="266"/>
        </pc:sldMkLst>
        <pc:spChg chg="del">
          <ac:chgData name="Karthik Nagarapu" userId="d3472b16c0da625e" providerId="LiveId" clId="{B4EF8CC8-E0CE-41A7-939A-40C152540DBA}" dt="2022-11-23T03:52:16.372" v="108" actId="478"/>
          <ac:spMkLst>
            <pc:docMk/>
            <pc:sldMk cId="1576789670" sldId="266"/>
            <ac:spMk id="2" creationId="{DFFE3B35-BE15-189C-8CCA-6E88D5CDDF2C}"/>
          </ac:spMkLst>
        </pc:spChg>
        <pc:spChg chg="del">
          <ac:chgData name="Karthik Nagarapu" userId="d3472b16c0da625e" providerId="LiveId" clId="{B4EF8CC8-E0CE-41A7-939A-40C152540DBA}" dt="2022-11-23T03:53:10.468" v="109" actId="931"/>
          <ac:spMkLst>
            <pc:docMk/>
            <pc:sldMk cId="1576789670" sldId="266"/>
            <ac:spMk id="3" creationId="{11CA5B91-6D22-7246-671A-0C397F2A27B1}"/>
          </ac:spMkLst>
        </pc:spChg>
        <pc:spChg chg="add">
          <ac:chgData name="Karthik Nagarapu" userId="d3472b16c0da625e" providerId="LiveId" clId="{B4EF8CC8-E0CE-41A7-939A-40C152540DBA}" dt="2022-11-23T03:53:12.834" v="112" actId="26606"/>
          <ac:spMkLst>
            <pc:docMk/>
            <pc:sldMk cId="1576789670" sldId="266"/>
            <ac:spMk id="10" creationId="{42A4FC2C-047E-45A5-965D-8E1E3BF09BC6}"/>
          </ac:spMkLst>
        </pc:spChg>
        <pc:picChg chg="add mod">
          <ac:chgData name="Karthik Nagarapu" userId="d3472b16c0da625e" providerId="LiveId" clId="{B4EF8CC8-E0CE-41A7-939A-40C152540DBA}" dt="2022-11-23T03:53:15.356" v="114" actId="962"/>
          <ac:picMkLst>
            <pc:docMk/>
            <pc:sldMk cId="1576789670" sldId="266"/>
            <ac:picMk id="5" creationId="{8C7D0402-8496-5F0C-703A-17213C82B9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BB136-2646-4C25-919D-58DBD86F54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46B4D9-FF5F-4A57-AD98-329605C1CCC4}">
      <dgm:prSet/>
      <dgm:spPr/>
      <dgm:t>
        <a:bodyPr/>
        <a:lstStyle/>
        <a:p>
          <a:r>
            <a:rPr lang="en-US" dirty="0"/>
            <a:t>Use of device gaining knowledge of throughout industries together with finance, sales, and advertising .</a:t>
          </a:r>
        </a:p>
      </dgm:t>
    </dgm:pt>
    <dgm:pt modelId="{00837C45-9035-407D-AE58-ABED25232177}" type="parTrans" cxnId="{FA87769F-D2FC-4C86-B482-41DEABC678C7}">
      <dgm:prSet/>
      <dgm:spPr/>
      <dgm:t>
        <a:bodyPr/>
        <a:lstStyle/>
        <a:p>
          <a:endParaRPr lang="en-US"/>
        </a:p>
      </dgm:t>
    </dgm:pt>
    <dgm:pt modelId="{178BD8E8-D15C-400C-ADC4-097813D866CF}" type="sibTrans" cxnId="{FA87769F-D2FC-4C86-B482-41DEABC678C7}">
      <dgm:prSet/>
      <dgm:spPr/>
      <dgm:t>
        <a:bodyPr/>
        <a:lstStyle/>
        <a:p>
          <a:endParaRPr lang="en-US"/>
        </a:p>
      </dgm:t>
    </dgm:pt>
    <dgm:pt modelId="{60F2069A-442F-416C-9D32-9A0B446C1A18}">
      <dgm:prSet/>
      <dgm:spPr/>
      <dgm:t>
        <a:bodyPr/>
        <a:lstStyle/>
        <a:p>
          <a:r>
            <a:rPr lang="en-US" dirty="0"/>
            <a:t>Foresee how moves will affect the evolution for any company. </a:t>
          </a:r>
        </a:p>
      </dgm:t>
    </dgm:pt>
    <dgm:pt modelId="{F35CFA93-FDA1-4213-B762-2B7016A00DC9}" type="parTrans" cxnId="{63FAC51A-FB18-4F2F-A9F8-B3B9B5E22B5C}">
      <dgm:prSet/>
      <dgm:spPr/>
      <dgm:t>
        <a:bodyPr/>
        <a:lstStyle/>
        <a:p>
          <a:endParaRPr lang="en-US"/>
        </a:p>
      </dgm:t>
    </dgm:pt>
    <dgm:pt modelId="{6F922003-40BF-4BDC-8478-26CEA73F44A6}" type="sibTrans" cxnId="{63FAC51A-FB18-4F2F-A9F8-B3B9B5E22B5C}">
      <dgm:prSet/>
      <dgm:spPr/>
      <dgm:t>
        <a:bodyPr/>
        <a:lstStyle/>
        <a:p>
          <a:endParaRPr lang="en-US"/>
        </a:p>
      </dgm:t>
    </dgm:pt>
    <dgm:pt modelId="{D17FE5B6-BB70-4F38-B3F4-97A54987B1B1}">
      <dgm:prSet/>
      <dgm:spPr/>
      <dgm:t>
        <a:bodyPr/>
        <a:lstStyle/>
        <a:p>
          <a:r>
            <a:rPr lang="en-US" dirty="0"/>
            <a:t>Understanding the acquisition styles of the clients’ shops supplying progressed carrier quality. </a:t>
          </a:r>
        </a:p>
      </dgm:t>
    </dgm:pt>
    <dgm:pt modelId="{FD4EDA43-A525-49B4-BA1F-92C13812CF08}" type="parTrans" cxnId="{F5FC68A6-8148-483F-B1F5-F3669A2C34D3}">
      <dgm:prSet/>
      <dgm:spPr/>
      <dgm:t>
        <a:bodyPr/>
        <a:lstStyle/>
        <a:p>
          <a:endParaRPr lang="en-US"/>
        </a:p>
      </dgm:t>
    </dgm:pt>
    <dgm:pt modelId="{D1745B95-004E-4EB8-A0F3-42250485493A}" type="sibTrans" cxnId="{F5FC68A6-8148-483F-B1F5-F3669A2C34D3}">
      <dgm:prSet/>
      <dgm:spPr/>
      <dgm:t>
        <a:bodyPr/>
        <a:lstStyle/>
        <a:p>
          <a:endParaRPr lang="en-US"/>
        </a:p>
      </dgm:t>
    </dgm:pt>
    <dgm:pt modelId="{9BAF3037-23C6-4B9B-B061-1FE9B0A42B5A}">
      <dgm:prSet/>
      <dgm:spPr/>
      <dgm:t>
        <a:bodyPr/>
        <a:lstStyle/>
        <a:p>
          <a:r>
            <a:rPr lang="en-US" dirty="0"/>
            <a:t>Growing the sales. </a:t>
          </a:r>
        </a:p>
      </dgm:t>
    </dgm:pt>
    <dgm:pt modelId="{81DDA909-BF4A-4EFF-906B-9BDCBDEB5D0A}" type="parTrans" cxnId="{CBC70551-7E86-483E-87C7-2AA1BE0FFEF0}">
      <dgm:prSet/>
      <dgm:spPr/>
      <dgm:t>
        <a:bodyPr/>
        <a:lstStyle/>
        <a:p>
          <a:endParaRPr lang="en-US"/>
        </a:p>
      </dgm:t>
    </dgm:pt>
    <dgm:pt modelId="{5DEF0F9F-EA0E-457C-BEF7-4B8544179118}" type="sibTrans" cxnId="{CBC70551-7E86-483E-87C7-2AA1BE0FFEF0}">
      <dgm:prSet/>
      <dgm:spPr/>
      <dgm:t>
        <a:bodyPr/>
        <a:lstStyle/>
        <a:p>
          <a:endParaRPr lang="en-US"/>
        </a:p>
      </dgm:t>
    </dgm:pt>
    <dgm:pt modelId="{0271A0E5-2B2D-4CBB-BA36-D2E1982BE9F2}" type="pres">
      <dgm:prSet presAssocID="{E08BB136-2646-4C25-919D-58DBD86F5442}" presName="linear" presStyleCnt="0">
        <dgm:presLayoutVars>
          <dgm:animLvl val="lvl"/>
          <dgm:resizeHandles val="exact"/>
        </dgm:presLayoutVars>
      </dgm:prSet>
      <dgm:spPr/>
    </dgm:pt>
    <dgm:pt modelId="{A4144350-290C-4583-A820-41CAEE5A444F}" type="pres">
      <dgm:prSet presAssocID="{5F46B4D9-FF5F-4A57-AD98-329605C1CC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C70A4D-AD1C-44C2-872C-228F7C500BC9}" type="pres">
      <dgm:prSet presAssocID="{178BD8E8-D15C-400C-ADC4-097813D866CF}" presName="spacer" presStyleCnt="0"/>
      <dgm:spPr/>
    </dgm:pt>
    <dgm:pt modelId="{5BE5251D-6BE3-42F0-876E-77E636FCA3BF}" type="pres">
      <dgm:prSet presAssocID="{60F2069A-442F-416C-9D32-9A0B446C1A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7B6CC8-1A5B-473B-B1C7-76774EB7CAEA}" type="pres">
      <dgm:prSet presAssocID="{6F922003-40BF-4BDC-8478-26CEA73F44A6}" presName="spacer" presStyleCnt="0"/>
      <dgm:spPr/>
    </dgm:pt>
    <dgm:pt modelId="{73F61D22-827C-41C9-AD26-66B367633BD0}" type="pres">
      <dgm:prSet presAssocID="{D17FE5B6-BB70-4F38-B3F4-97A54987B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1BEBA1-D738-47D6-BCD4-1A46FE0E5124}" type="pres">
      <dgm:prSet presAssocID="{D1745B95-004E-4EB8-A0F3-42250485493A}" presName="spacer" presStyleCnt="0"/>
      <dgm:spPr/>
    </dgm:pt>
    <dgm:pt modelId="{7F034ED0-6F12-4990-89D4-E054E1C10A06}" type="pres">
      <dgm:prSet presAssocID="{9BAF3037-23C6-4B9B-B061-1FE9B0A42B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1B4B02-AE9A-4466-B7C2-41ED47EDAB27}" type="presOf" srcId="{9BAF3037-23C6-4B9B-B061-1FE9B0A42B5A}" destId="{7F034ED0-6F12-4990-89D4-E054E1C10A06}" srcOrd="0" destOrd="0" presId="urn:microsoft.com/office/officeart/2005/8/layout/vList2"/>
    <dgm:cxn modelId="{38062716-ACCE-4EDF-B199-CE9A61C6EC06}" type="presOf" srcId="{60F2069A-442F-416C-9D32-9A0B446C1A18}" destId="{5BE5251D-6BE3-42F0-876E-77E636FCA3BF}" srcOrd="0" destOrd="0" presId="urn:microsoft.com/office/officeart/2005/8/layout/vList2"/>
    <dgm:cxn modelId="{63FAC51A-FB18-4F2F-A9F8-B3B9B5E22B5C}" srcId="{E08BB136-2646-4C25-919D-58DBD86F5442}" destId="{60F2069A-442F-416C-9D32-9A0B446C1A18}" srcOrd="1" destOrd="0" parTransId="{F35CFA93-FDA1-4213-B762-2B7016A00DC9}" sibTransId="{6F922003-40BF-4BDC-8478-26CEA73F44A6}"/>
    <dgm:cxn modelId="{3EC7094F-3275-47C0-9898-8DCE33D82E8F}" type="presOf" srcId="{E08BB136-2646-4C25-919D-58DBD86F5442}" destId="{0271A0E5-2B2D-4CBB-BA36-D2E1982BE9F2}" srcOrd="0" destOrd="0" presId="urn:microsoft.com/office/officeart/2005/8/layout/vList2"/>
    <dgm:cxn modelId="{CBC70551-7E86-483E-87C7-2AA1BE0FFEF0}" srcId="{E08BB136-2646-4C25-919D-58DBD86F5442}" destId="{9BAF3037-23C6-4B9B-B061-1FE9B0A42B5A}" srcOrd="3" destOrd="0" parTransId="{81DDA909-BF4A-4EFF-906B-9BDCBDEB5D0A}" sibTransId="{5DEF0F9F-EA0E-457C-BEF7-4B8544179118}"/>
    <dgm:cxn modelId="{69117695-84B4-498E-A526-940FBA5B0601}" type="presOf" srcId="{D17FE5B6-BB70-4F38-B3F4-97A54987B1B1}" destId="{73F61D22-827C-41C9-AD26-66B367633BD0}" srcOrd="0" destOrd="0" presId="urn:microsoft.com/office/officeart/2005/8/layout/vList2"/>
    <dgm:cxn modelId="{FA87769F-D2FC-4C86-B482-41DEABC678C7}" srcId="{E08BB136-2646-4C25-919D-58DBD86F5442}" destId="{5F46B4D9-FF5F-4A57-AD98-329605C1CCC4}" srcOrd="0" destOrd="0" parTransId="{00837C45-9035-407D-AE58-ABED25232177}" sibTransId="{178BD8E8-D15C-400C-ADC4-097813D866CF}"/>
    <dgm:cxn modelId="{F5FC68A6-8148-483F-B1F5-F3669A2C34D3}" srcId="{E08BB136-2646-4C25-919D-58DBD86F5442}" destId="{D17FE5B6-BB70-4F38-B3F4-97A54987B1B1}" srcOrd="2" destOrd="0" parTransId="{FD4EDA43-A525-49B4-BA1F-92C13812CF08}" sibTransId="{D1745B95-004E-4EB8-A0F3-42250485493A}"/>
    <dgm:cxn modelId="{FEFE5EEF-24DA-466E-B449-48DA09755761}" type="presOf" srcId="{5F46B4D9-FF5F-4A57-AD98-329605C1CCC4}" destId="{A4144350-290C-4583-A820-41CAEE5A444F}" srcOrd="0" destOrd="0" presId="urn:microsoft.com/office/officeart/2005/8/layout/vList2"/>
    <dgm:cxn modelId="{F8C50800-6540-4A2B-81B2-2800E8EFCA66}" type="presParOf" srcId="{0271A0E5-2B2D-4CBB-BA36-D2E1982BE9F2}" destId="{A4144350-290C-4583-A820-41CAEE5A444F}" srcOrd="0" destOrd="0" presId="urn:microsoft.com/office/officeart/2005/8/layout/vList2"/>
    <dgm:cxn modelId="{08EE1904-CC89-497E-AB06-89EE56740143}" type="presParOf" srcId="{0271A0E5-2B2D-4CBB-BA36-D2E1982BE9F2}" destId="{76C70A4D-AD1C-44C2-872C-228F7C500BC9}" srcOrd="1" destOrd="0" presId="urn:microsoft.com/office/officeart/2005/8/layout/vList2"/>
    <dgm:cxn modelId="{B339EF1F-CEFB-48E5-A8D1-C1CA13DF8D05}" type="presParOf" srcId="{0271A0E5-2B2D-4CBB-BA36-D2E1982BE9F2}" destId="{5BE5251D-6BE3-42F0-876E-77E636FCA3BF}" srcOrd="2" destOrd="0" presId="urn:microsoft.com/office/officeart/2005/8/layout/vList2"/>
    <dgm:cxn modelId="{ECC3BF01-988F-403B-9EA5-07FB31ED6C6B}" type="presParOf" srcId="{0271A0E5-2B2D-4CBB-BA36-D2E1982BE9F2}" destId="{AA7B6CC8-1A5B-473B-B1C7-76774EB7CAEA}" srcOrd="3" destOrd="0" presId="urn:microsoft.com/office/officeart/2005/8/layout/vList2"/>
    <dgm:cxn modelId="{E47138BC-89A2-4F50-BA9C-E0A9DAFED9E9}" type="presParOf" srcId="{0271A0E5-2B2D-4CBB-BA36-D2E1982BE9F2}" destId="{73F61D22-827C-41C9-AD26-66B367633BD0}" srcOrd="4" destOrd="0" presId="urn:microsoft.com/office/officeart/2005/8/layout/vList2"/>
    <dgm:cxn modelId="{A2F98238-A28A-48B5-80E9-A1AF6E2FE064}" type="presParOf" srcId="{0271A0E5-2B2D-4CBB-BA36-D2E1982BE9F2}" destId="{0C1BEBA1-D738-47D6-BCD4-1A46FE0E5124}" srcOrd="5" destOrd="0" presId="urn:microsoft.com/office/officeart/2005/8/layout/vList2"/>
    <dgm:cxn modelId="{DECF2DEF-EF16-4010-9BB3-4FA9B0637084}" type="presParOf" srcId="{0271A0E5-2B2D-4CBB-BA36-D2E1982BE9F2}" destId="{7F034ED0-6F12-4990-89D4-E054E1C10A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44350-290C-4583-A820-41CAEE5A444F}">
      <dsp:nvSpPr>
        <dsp:cNvPr id="0" name=""/>
        <dsp:cNvSpPr/>
      </dsp:nvSpPr>
      <dsp:spPr>
        <a:xfrm>
          <a:off x="0" y="56548"/>
          <a:ext cx="7559504" cy="1484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of device gaining knowledge of throughout industries together with finance, sales, and advertising .</a:t>
          </a:r>
        </a:p>
      </dsp:txBody>
      <dsp:txXfrm>
        <a:off x="72479" y="129027"/>
        <a:ext cx="7414546" cy="1339772"/>
      </dsp:txXfrm>
    </dsp:sp>
    <dsp:sp modelId="{5BE5251D-6BE3-42F0-876E-77E636FCA3BF}">
      <dsp:nvSpPr>
        <dsp:cNvPr id="0" name=""/>
        <dsp:cNvSpPr/>
      </dsp:nvSpPr>
      <dsp:spPr>
        <a:xfrm>
          <a:off x="0" y="1619038"/>
          <a:ext cx="7559504" cy="14847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Foresee how moves will affect the evolution for any company. </a:t>
          </a:r>
        </a:p>
      </dsp:txBody>
      <dsp:txXfrm>
        <a:off x="72479" y="1691517"/>
        <a:ext cx="7414546" cy="1339772"/>
      </dsp:txXfrm>
    </dsp:sp>
    <dsp:sp modelId="{73F61D22-827C-41C9-AD26-66B367633BD0}">
      <dsp:nvSpPr>
        <dsp:cNvPr id="0" name=""/>
        <dsp:cNvSpPr/>
      </dsp:nvSpPr>
      <dsp:spPr>
        <a:xfrm>
          <a:off x="0" y="3181528"/>
          <a:ext cx="7559504" cy="14847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Understanding the acquisition styles of the clients’ shops supplying progressed carrier quality. </a:t>
          </a:r>
        </a:p>
      </dsp:txBody>
      <dsp:txXfrm>
        <a:off x="72479" y="3254007"/>
        <a:ext cx="7414546" cy="1339772"/>
      </dsp:txXfrm>
    </dsp:sp>
    <dsp:sp modelId="{7F034ED0-6F12-4990-89D4-E054E1C10A06}">
      <dsp:nvSpPr>
        <dsp:cNvPr id="0" name=""/>
        <dsp:cNvSpPr/>
      </dsp:nvSpPr>
      <dsp:spPr>
        <a:xfrm>
          <a:off x="0" y="4744018"/>
          <a:ext cx="7559504" cy="1484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Growing the sales. </a:t>
          </a:r>
        </a:p>
      </dsp:txBody>
      <dsp:txXfrm>
        <a:off x="72479" y="4816497"/>
        <a:ext cx="7414546" cy="133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5A8-5429-1DB7-EBE5-5900DFC9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FC380-3037-2C91-2A3B-8BA80836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F3CF-3B97-A1C6-1DD2-7DC6A98E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5FD9-3CE0-EAF9-BA66-F40A8131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37AD-8C1B-ED87-9C11-D33AEB0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294-DD6C-C0F7-59E5-C6FF55FF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A96D9-A304-27BE-6540-70087CE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ED66-D490-D338-D2D8-7E144063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26C5-E6AE-B32C-A90E-53FFB4D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1DB7-7A68-DF2C-7EE1-74DFDE9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0D4D-B614-842E-4FE3-FF57E944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3D5F-A6CC-8605-B79C-20BCB731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0C95-E3DA-8FC7-D11E-73909098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CC00-ABAE-39C6-9348-9885EB8C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83B3-7D13-20B5-E38D-6E62DE8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EE32-7BF4-3C6A-450B-09963E1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44A-33AF-9983-21F4-0E901DEB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9435-F33F-01FE-BC96-35F81C0F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29FB-6C2E-8173-14D4-146DF004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C5D1-2061-9565-5DC5-4A8F066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4AD3-3661-BE34-8A46-597807C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3839-0860-47DC-F852-D3599929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3E89-AA7A-112C-C738-4A3B65B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5630-1436-A199-00A3-69C289A6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075C-83C7-9CF8-50A7-00E1903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73F-AE95-5600-69C3-99658FA1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9116-3C22-EA5C-2E47-6954FADEE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F796-1764-D01D-13C6-E9B69C78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EF0B1-5474-E014-CD19-8EAF1B38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A135-BB32-16E3-0E85-FA7E0AF5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2F7D-7AAF-77A5-4C0E-EAC54F77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DEF7-D5CD-FBFB-8ADE-3C7F22C7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076F-51C7-F2C7-CC8C-85AB8A27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D451-02BE-B032-2752-49DCFD47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85D4E-4D21-EFB8-3261-FF97002F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94F7E-6B97-4CBD-E6F2-CDD06F26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8A4F-C3AA-E431-6792-76E21013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ECA17-1702-57E0-1394-F41D2614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6A0EE-AAF8-0474-53EE-C6ECFAF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FD-BDA9-8C07-BC92-46FB8B2E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1F751-7BD8-468D-2E13-B62CFABB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DE63-4962-55E4-224A-7D3BE7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CBFD-6883-16E6-719C-74267BB9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B1F28-5B02-01E3-17C6-C3B998F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3A1B7-8BEB-6AB6-F89B-067B7044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6989-5D0A-ECED-4B2C-DEBFA06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4DB-B433-CB1C-10E2-FA03D4E1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BC83-8E74-41B6-46B4-FE0B8EF8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8B2D-2C2B-0ED8-500C-C14C1D5E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95F8-77E1-CAEB-99E9-431F940E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936-551E-4BF1-996E-5634C2E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1125D-5333-9061-53F4-7F69D65A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926-374A-BB9E-90D7-A2D58DBE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8F0E5-DB5C-EE28-03CD-FF35D2B3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BC3E-B578-E316-F49C-E850A2D2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6CD4-9242-1885-4FE1-907E3A9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60AF-8E21-5EA5-8B8C-33CB2FA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3D47-6CF5-A6D9-414C-8805E15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45F91-E670-E82E-F1E6-61856D43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F96D-87D2-33FD-B505-D00F8F84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AC95-9C6D-FA5F-46B4-F365709AD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9CBB-62E7-4521-B853-59E2A337536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50E2-2736-EFB5-917A-F111C0F22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F39A-34EC-621E-1959-AEE2F242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0EE1552-1EEA-988F-2B96-4DB9F587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r="29982" b="2"/>
          <a:stretch/>
        </p:blipFill>
        <p:spPr>
          <a:xfrm>
            <a:off x="6421125" y="1065276"/>
            <a:ext cx="5112736" cy="47274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00C4E-8870-0945-73CC-E621FABB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Black Friday Sales Prediction Using Machine Learning</a:t>
            </a:r>
            <a:br>
              <a:rPr lang="en-US" sz="37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8829-60FC-DFAA-844E-DD58291C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Team Members: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Akhil Devaki – 700741677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SaiKrishna Peruka – 700740918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Srujana Reddy Makutam – 700740914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Tejaswini Sankoju - 700726283</a:t>
            </a:r>
          </a:p>
        </p:txBody>
      </p:sp>
    </p:spTree>
    <p:extLst>
      <p:ext uri="{BB962C8B-B14F-4D97-AF65-F5344CB8AC3E}">
        <p14:creationId xmlns:p14="http://schemas.microsoft.com/office/powerpoint/2010/main" val="169945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, pen">
            <a:extLst>
              <a:ext uri="{FF2B5EF4-FFF2-40B4-BE49-F238E27FC236}">
                <a16:creationId xmlns:a16="http://schemas.microsoft.com/office/drawing/2014/main" id="{8C7D0402-8496-5F0C-703A-17213C82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D68C3-C5CF-408E-0BA0-1AA1ED6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+mn-lt"/>
              </a:rPr>
              <a:t>Roles and responsibilities: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17A2-24E1-77C3-C87D-14258C8A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EFFFF"/>
                </a:solidFill>
              </a:rPr>
              <a:t>Team Member 1 worked on the coding for the </a:t>
            </a:r>
            <a:r>
              <a:rPr lang="en-US" sz="1700" dirty="0" err="1">
                <a:solidFill>
                  <a:srgbClr val="FEFFFF"/>
                </a:solidFill>
              </a:rPr>
              <a:t>XGBoost</a:t>
            </a:r>
            <a:r>
              <a:rPr lang="en-US" sz="1700" dirty="0">
                <a:solidFill>
                  <a:srgbClr val="FEFFFF"/>
                </a:solidFill>
              </a:rPr>
              <a:t> Model and Random Forest algorithm.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  <a:p>
            <a:r>
              <a:rPr lang="en-US" sz="1700" dirty="0">
                <a:solidFill>
                  <a:srgbClr val="FEFFFF"/>
                </a:solidFill>
              </a:rPr>
              <a:t>Team member 2 worked on the documentation for the project.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  <a:p>
            <a:r>
              <a:rPr lang="en-US" sz="1700" dirty="0">
                <a:solidFill>
                  <a:srgbClr val="FEFFFF"/>
                </a:solidFill>
              </a:rPr>
              <a:t>Team Member 3 worked on the features derivation for the project to move forward.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  <a:p>
            <a:r>
              <a:rPr lang="en-US" sz="1700" dirty="0">
                <a:solidFill>
                  <a:srgbClr val="FEFFFF"/>
                </a:solidFill>
              </a:rPr>
              <a:t>Team member 4  worked on the reference papers and helped in choosing the models based on existing models.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E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9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+mn-lt"/>
              </a:rPr>
              <a:t>Motivation: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6A721-15BC-0742-BDA9-155A92BE3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455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0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+mn-lt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5848-8141-BECC-29D5-96ED51D7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Predicting purchase: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Developing a machine learning algorithm to show how much a customer can spend.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Pattern recognition: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Understanding the factors from data which influence spending.</a:t>
            </a:r>
          </a:p>
          <a:p>
            <a:r>
              <a:rPr lang="en-US" sz="2000" dirty="0"/>
              <a:t>Quantitative impact of revealed factors.</a:t>
            </a:r>
          </a:p>
          <a:p>
            <a:endParaRPr lang="en-US" sz="2000" dirty="0"/>
          </a:p>
        </p:txBody>
      </p:sp>
      <p:pic>
        <p:nvPicPr>
          <p:cNvPr id="13" name="Picture 4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BB536BC5-1360-7BEE-E8FA-3A5C7C87F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r="56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FE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C69-DC22-6989-FF38-A52F2EA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Related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722C-F416-AEEF-2DB2-5BEB1996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Many applications available to predict sales in e commerce like time series prediction etc.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Overrun by crowd, deeply discount on products.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First work used linear regression model to predict.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Finally, purchasing patterns, as well as future consumer intentions, are presented.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D2932B0-1FA7-F4AE-E2BF-1BE0BDF0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r="345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9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35F9-7D58-BC4F-3812-55090046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AEF8-3C3A-A3D3-3D74-BD18E112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Understanding the customer purchase activity especially purchase amount based on various products and different categories.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Shared the purchase summary of many customers on selected products which are of high volume.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2EF20-7966-46E8-176B-86FC5DD4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0" r="4196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E6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C87F3-A644-FB74-71B9-84E0DCCD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</a:rPr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816B-3566-7B4D-724E-D77A28CD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Random Forest</a:t>
            </a:r>
          </a:p>
          <a:p>
            <a:r>
              <a:rPr lang="en-US" sz="2000"/>
              <a:t>Further the regression but also classification objectives are sometimes accomplished</a:t>
            </a:r>
          </a:p>
          <a:p>
            <a:r>
              <a:rPr lang="en-US" sz="2000"/>
              <a:t> Without always relying on just one DT, the random forest philosophy uses several DT.</a:t>
            </a:r>
          </a:p>
          <a:p>
            <a:pPr marL="0" indent="0">
              <a:buNone/>
            </a:pPr>
            <a:r>
              <a:rPr lang="en-US" sz="2000"/>
              <a:t>XGBoost</a:t>
            </a:r>
          </a:p>
          <a:p>
            <a:r>
              <a:rPr lang="en-US" sz="2000"/>
              <a:t>Range of regularizations that lessen overfitting and enhance overall efficiency.</a:t>
            </a:r>
          </a:p>
          <a:p>
            <a:r>
              <a:rPr lang="en-US" sz="2000"/>
              <a:t>utilizing suitable normalization methods and improving particular loss functions.</a:t>
            </a:r>
          </a:p>
          <a:p>
            <a:endParaRPr lang="en-US" sz="20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267DF0D-324D-A7C1-0FAA-E68E75AE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5" r="9657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0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62D9-F75A-8333-2A4D-1453FF30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Results\Simulations: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74A116C-DB2C-C5E2-B496-12E5DE01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" y="1381125"/>
            <a:ext cx="4241262" cy="4451390"/>
          </a:xfr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AB5BA955-384F-5BEC-CA0D-BC2B87D15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1525905"/>
            <a:ext cx="5158740" cy="139827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08CB19-C56E-7775-D2E3-6DC03B1A3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3230880"/>
            <a:ext cx="6065520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37A1-9E74-AA28-660E-DD66237A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5C12-78BE-37F1-41D1-A7A71AD2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4351338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 M. Wu, P. Patil and S.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Gunaseelan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"Comparison of Different Machine Learning Algorithms for Multiple Regression on Black Friday Sales Data," 2018 IEEE 9th International Conference on Software Engineering and Service Science (ICSESS), 2018, pp. 16-20,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10.1109/ICSESS.2018.8663760.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Odegua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Rising. (2020). Applied Machine Learning for Supermarket Sales Prediction.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Purvika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Bajaj1,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Renesa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Ray2, Shivani Shedge3,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Vidhate4, Prof. Dr.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Nikhilkumar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Shardoor5,”SALES PREDICTION USING MACHINE LEARNING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ALGORITHMS'',International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Research Journal of Engineering and Technology (IRJET) ,Vol 7 Issue 6,2020,eISSN: 2395-0056 p-ISSN: 2395-0072.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Ramasubbareddy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Srinivas T.A.S.,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Govinda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K., Swetha E. (2021) Sales Analysis on Back Friday Using Machine Learning Techniques. In: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Bhateja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Janakiramaiah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B., Chen YW. (eds) Intelligent System Design. Advances in Intelligent Systems and Computing, vol 1171. Springer, Singapore.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ea typeface="Times New Roman" panose="02020603050405020304" pitchFamily="18" charset="0"/>
              </a:rPr>
              <a:t>Potturi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Keerthan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"Black Friday A study of consumer behavior and sales predictions" (2021). Creative Components.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71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536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Black Friday Sales Prediction Using Machine Learning </vt:lpstr>
      <vt:lpstr>Roles and responsibilities:</vt:lpstr>
      <vt:lpstr>Motivation:</vt:lpstr>
      <vt:lpstr>Objectives:</vt:lpstr>
      <vt:lpstr>Related work:</vt:lpstr>
      <vt:lpstr>Problem Statement:</vt:lpstr>
      <vt:lpstr>Proposed Solution:</vt:lpstr>
      <vt:lpstr>Results\Simulations: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Sales Prediction Using Machine Learning </dc:title>
  <dc:creator>Karthik Nagarapu</dc:creator>
  <cp:lastModifiedBy>Akhil Devaki</cp:lastModifiedBy>
  <cp:revision>6</cp:revision>
  <dcterms:created xsi:type="dcterms:W3CDTF">2022-11-21T22:20:53Z</dcterms:created>
  <dcterms:modified xsi:type="dcterms:W3CDTF">2022-12-03T16:49:43Z</dcterms:modified>
</cp:coreProperties>
</file>