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7" r:id="rId3"/>
    <p:sldId id="279" r:id="rId4"/>
    <p:sldId id="289" r:id="rId5"/>
    <p:sldId id="261" r:id="rId6"/>
    <p:sldId id="280" r:id="rId7"/>
    <p:sldId id="282" r:id="rId8"/>
    <p:sldId id="277" r:id="rId9"/>
    <p:sldId id="288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0"/>
  </p:normalViewPr>
  <p:slideViewPr>
    <p:cSldViewPr snapToGrid="0" snapToObjects="1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5/8/layout/cycle2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Build software</a:t>
          </a:r>
        </a:p>
      </dgm:t>
    </dgm:pt>
    <dgm:pt modelId="{37DD6CE0-C2AA-4EB6-9E7D-14AED2127C40}" cxnId="{7EEBEB1B-497E-4365-84F9-FBB75D7759E5}" type="parTrans">
      <dgm:prSet/>
      <dgm:spPr/>
      <dgm:t>
        <a:bodyPr/>
        <a:lstStyle/>
        <a:p>
          <a:endParaRPr lang="en-US"/>
        </a:p>
      </dgm:t>
    </dgm:pt>
    <dgm:pt modelId="{483498F9-A0C2-4668-85AB-D8E6E254F73B}" cxnId="{7EEBEB1B-497E-4365-84F9-FBB75D7759E5}" type="sibTrans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r>
            <a:rPr lang="en-US"/>
            <a:t>Maintain software</a:t>
          </a:r>
          <a:endParaRPr lang="en-US" dirty="0"/>
        </a:p>
      </dgm:t>
    </dgm:pt>
    <dgm:pt modelId="{7EE27099-92EA-4EDF-B176-0E355876D272}" cxnId="{7F970F62-30E3-4F5B-A242-825013BF84A8}" type="parTrans">
      <dgm:prSet/>
      <dgm:spPr/>
      <dgm:t>
        <a:bodyPr/>
        <a:lstStyle/>
        <a:p>
          <a:endParaRPr lang="en-US"/>
        </a:p>
      </dgm:t>
    </dgm:pt>
    <dgm:pt modelId="{77D0876E-2BA2-4E28-ADB5-9885FCB7156A}" cxnId="{7F970F62-30E3-4F5B-A242-825013BF84A8}" type="sibTrans">
      <dgm:prSet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/>
            <a:t>research</a:t>
          </a:r>
          <a:endParaRPr lang="en-US" dirty="0"/>
        </a:p>
      </dgm:t>
    </dgm:pt>
    <dgm:pt modelId="{BA791450-8D1E-4A6F-B71D-2984D9E245C4}" cxnId="{21EB7847-13AE-4881-9090-909F31360F4E}" type="sibTrans">
      <dgm:prSet/>
      <dgm:spPr/>
      <dgm:t>
        <a:bodyPr/>
        <a:lstStyle/>
        <a:p>
          <a:endParaRPr lang="en-US"/>
        </a:p>
      </dgm:t>
    </dgm:pt>
    <dgm:pt modelId="{5D2FF527-BA77-40BE-9414-16FAE46386BB}" cxnId="{21EB7847-13AE-4881-9090-909F31360F4E}" type="parTrans">
      <dgm:prSet/>
      <dgm:spPr/>
      <dgm:t>
        <a:bodyPr/>
        <a:lstStyle/>
        <a:p>
          <a:endParaRPr lang="en-US"/>
        </a:p>
      </dgm:t>
    </dgm:pt>
    <dgm:pt modelId="{DB0A9B57-241D-4597-8361-92CCF7EF6818}" type="pres">
      <dgm:prSet presAssocID="{7B62DEA7-9DCD-4B2E-9DC5-BE121C266AFD}" presName="cycle" presStyleCnt="0">
        <dgm:presLayoutVars>
          <dgm:dir/>
          <dgm:resizeHandles val="exact"/>
        </dgm:presLayoutVars>
      </dgm:prSet>
      <dgm:spPr/>
    </dgm:pt>
    <dgm:pt modelId="{117E6104-2042-4C28-B441-0C541BADEA56}" type="pres">
      <dgm:prSet presAssocID="{41CDB9B8-E81E-41E7-AE89-8F6EDFC88D92}" presName="node" presStyleLbl="node1" presStyleIdx="0" presStyleCnt="3">
        <dgm:presLayoutVars>
          <dgm:bulletEnabled val="1"/>
        </dgm:presLayoutVars>
      </dgm:prSet>
      <dgm:spPr/>
    </dgm:pt>
    <dgm:pt modelId="{7721F0F9-CBCF-4BC0-9555-EF01D7AF1B0E}" type="pres">
      <dgm:prSet presAssocID="{BA791450-8D1E-4A6F-B71D-2984D9E245C4}" presName="sibTrans" presStyleLbl="sibTrans2D1" presStyleIdx="0" presStyleCnt="3"/>
      <dgm:spPr/>
    </dgm:pt>
    <dgm:pt modelId="{605261C5-FED7-4E78-8635-6905334A9220}" type="pres">
      <dgm:prSet presAssocID="{BA791450-8D1E-4A6F-B71D-2984D9E245C4}" presName="connectorText" presStyleLbl="sibTrans2D1" presStyleIdx="0" presStyleCnt="3"/>
      <dgm:spPr/>
    </dgm:pt>
    <dgm:pt modelId="{CA0F115A-1092-49A3-B8AA-8730DA518F16}" type="pres">
      <dgm:prSet presAssocID="{4D7D34C7-9466-4514-BF51-7396C17436B5}" presName="node" presStyleLbl="node1" presStyleIdx="1" presStyleCnt="3">
        <dgm:presLayoutVars>
          <dgm:bulletEnabled val="1"/>
        </dgm:presLayoutVars>
      </dgm:prSet>
      <dgm:spPr/>
    </dgm:pt>
    <dgm:pt modelId="{6E6EB59E-14B7-4121-8636-561B88E2BDAD}" type="pres">
      <dgm:prSet presAssocID="{483498F9-A0C2-4668-85AB-D8E6E254F73B}" presName="sibTrans" presStyleLbl="sibTrans2D1" presStyleIdx="1" presStyleCnt="3"/>
      <dgm:spPr/>
    </dgm:pt>
    <dgm:pt modelId="{12A8936D-714B-4745-BCE5-82F86B7E446B}" type="pres">
      <dgm:prSet presAssocID="{483498F9-A0C2-4668-85AB-D8E6E254F73B}" presName="connectorText" presStyleLbl="sibTrans2D1" presStyleIdx="1" presStyleCnt="3"/>
      <dgm:spPr/>
    </dgm:pt>
    <dgm:pt modelId="{A17AD6CD-3C84-4E40-ADE9-1C61D020F1F7}" type="pres">
      <dgm:prSet presAssocID="{8E185869-F0D4-43E2-B08A-2F3E83EE98F3}" presName="node" presStyleLbl="node1" presStyleIdx="2" presStyleCnt="3">
        <dgm:presLayoutVars>
          <dgm:bulletEnabled val="1"/>
        </dgm:presLayoutVars>
      </dgm:prSet>
      <dgm:spPr/>
    </dgm:pt>
    <dgm:pt modelId="{A5FCFCD0-9B23-42E3-8C45-70E41790E4D2}" type="pres">
      <dgm:prSet presAssocID="{77D0876E-2BA2-4E28-ADB5-9885FCB7156A}" presName="sibTrans" presStyleLbl="sibTrans2D1" presStyleIdx="2" presStyleCnt="3"/>
      <dgm:spPr/>
    </dgm:pt>
    <dgm:pt modelId="{9AA3DD0F-44C2-4E3F-9640-F16E64B42289}" type="pres">
      <dgm:prSet presAssocID="{77D0876E-2BA2-4E28-ADB5-9885FCB7156A}" presName="connectorText" presStyleLbl="sibTrans2D1" presStyleIdx="2" presStyleCnt="3"/>
      <dgm:spPr/>
    </dgm:pt>
  </dgm:ptLst>
  <dgm:cxnLst>
    <dgm:cxn modelId="{79008513-DB33-4A26-A4DA-B97CA68DE9C2}" type="presOf" srcId="{4D7D34C7-9466-4514-BF51-7396C17436B5}" destId="{CA0F115A-1092-49A3-B8AA-8730DA518F16}" srcOrd="0" destOrd="0" presId="urn:microsoft.com/office/officeart/2005/8/layout/cycle2"/>
    <dgm:cxn modelId="{84899617-B72F-4DAE-991C-652559F0630D}" type="presOf" srcId="{BA791450-8D1E-4A6F-B71D-2984D9E245C4}" destId="{605261C5-FED7-4E78-8635-6905334A9220}" srcOrd="1" destOrd="0" presId="urn:microsoft.com/office/officeart/2005/8/layout/cycle2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9CB12456-2DB7-4599-9629-B1CB4BDAB5F8}" type="presOf" srcId="{483498F9-A0C2-4668-85AB-D8E6E254F73B}" destId="{6E6EB59E-14B7-4121-8636-561B88E2BDAD}" srcOrd="0" destOrd="0" presId="urn:microsoft.com/office/officeart/2005/8/layout/cycle2"/>
    <dgm:cxn modelId="{013AC488-ACD8-4218-BE4C-AACFF91A55C7}" type="presOf" srcId="{77D0876E-2BA2-4E28-ADB5-9885FCB7156A}" destId="{A5FCFCD0-9B23-42E3-8C45-70E41790E4D2}" srcOrd="0" destOrd="0" presId="urn:microsoft.com/office/officeart/2005/8/layout/cycle2"/>
    <dgm:cxn modelId="{936CD4A3-74DA-43C6-9AC4-9F9F3C4823D4}" type="presOf" srcId="{BA791450-8D1E-4A6F-B71D-2984D9E245C4}" destId="{7721F0F9-CBCF-4BC0-9555-EF01D7AF1B0E}" srcOrd="0" destOrd="0" presId="urn:microsoft.com/office/officeart/2005/8/layout/cycle2"/>
    <dgm:cxn modelId="{3A1C17B9-E4EF-4F1B-B4A0-788CF4E8988C}" type="presOf" srcId="{483498F9-A0C2-4668-85AB-D8E6E254F73B}" destId="{12A8936D-714B-4745-BCE5-82F86B7E446B}" srcOrd="1" destOrd="0" presId="urn:microsoft.com/office/officeart/2005/8/layout/cycle2"/>
    <dgm:cxn modelId="{25E7DBBB-24FB-45F5-82BB-61AADD3C353B}" type="presOf" srcId="{41CDB9B8-E81E-41E7-AE89-8F6EDFC88D92}" destId="{117E6104-2042-4C28-B441-0C541BADEA56}" srcOrd="0" destOrd="0" presId="urn:microsoft.com/office/officeart/2005/8/layout/cycle2"/>
    <dgm:cxn modelId="{3A3948D8-F86F-4293-8E1E-11A9994B8E49}" type="presOf" srcId="{7B62DEA7-9DCD-4B2E-9DC5-BE121C266AFD}" destId="{DB0A9B57-241D-4597-8361-92CCF7EF6818}" srcOrd="0" destOrd="0" presId="urn:microsoft.com/office/officeart/2005/8/layout/cycle2"/>
    <dgm:cxn modelId="{B9B381EC-0089-4B48-829A-F46BA369E192}" type="presOf" srcId="{77D0876E-2BA2-4E28-ADB5-9885FCB7156A}" destId="{9AA3DD0F-44C2-4E3F-9640-F16E64B42289}" srcOrd="1" destOrd="0" presId="urn:microsoft.com/office/officeart/2005/8/layout/cycle2"/>
    <dgm:cxn modelId="{40A20AF2-826B-4CE3-A963-A26BC051C6CE}" type="presOf" srcId="{8E185869-F0D4-43E2-B08A-2F3E83EE98F3}" destId="{A17AD6CD-3C84-4E40-ADE9-1C61D020F1F7}" srcOrd="0" destOrd="0" presId="urn:microsoft.com/office/officeart/2005/8/layout/cycle2"/>
    <dgm:cxn modelId="{C08CCF42-3403-4663-8BAC-192D1D8658B9}" type="presParOf" srcId="{DB0A9B57-241D-4597-8361-92CCF7EF6818}" destId="{117E6104-2042-4C28-B441-0C541BADEA56}" srcOrd="0" destOrd="0" presId="urn:microsoft.com/office/officeart/2005/8/layout/cycle2"/>
    <dgm:cxn modelId="{B3F44863-8853-49A4-8375-7EFC69FE1717}" type="presParOf" srcId="{DB0A9B57-241D-4597-8361-92CCF7EF6818}" destId="{7721F0F9-CBCF-4BC0-9555-EF01D7AF1B0E}" srcOrd="1" destOrd="0" presId="urn:microsoft.com/office/officeart/2005/8/layout/cycle2"/>
    <dgm:cxn modelId="{43CCE33C-04C4-4962-8DFF-5DE73A1E8D30}" type="presParOf" srcId="{7721F0F9-CBCF-4BC0-9555-EF01D7AF1B0E}" destId="{605261C5-FED7-4E78-8635-6905334A9220}" srcOrd="0" destOrd="0" presId="urn:microsoft.com/office/officeart/2005/8/layout/cycle2"/>
    <dgm:cxn modelId="{80766330-12CC-4F95-AC68-0F468217A1C2}" type="presParOf" srcId="{DB0A9B57-241D-4597-8361-92CCF7EF6818}" destId="{CA0F115A-1092-49A3-B8AA-8730DA518F16}" srcOrd="2" destOrd="0" presId="urn:microsoft.com/office/officeart/2005/8/layout/cycle2"/>
    <dgm:cxn modelId="{5B259AE1-0434-4075-BCC6-5699E1ECAEBC}" type="presParOf" srcId="{DB0A9B57-241D-4597-8361-92CCF7EF6818}" destId="{6E6EB59E-14B7-4121-8636-561B88E2BDAD}" srcOrd="3" destOrd="0" presId="urn:microsoft.com/office/officeart/2005/8/layout/cycle2"/>
    <dgm:cxn modelId="{BF6D4147-2AB9-44D6-979E-44FCEB4865BE}" type="presParOf" srcId="{6E6EB59E-14B7-4121-8636-561B88E2BDAD}" destId="{12A8936D-714B-4745-BCE5-82F86B7E446B}" srcOrd="0" destOrd="0" presId="urn:microsoft.com/office/officeart/2005/8/layout/cycle2"/>
    <dgm:cxn modelId="{1E2C87C7-4112-4DA0-ADF0-F4CE0FF9E9C6}" type="presParOf" srcId="{DB0A9B57-241D-4597-8361-92CCF7EF6818}" destId="{A17AD6CD-3C84-4E40-ADE9-1C61D020F1F7}" srcOrd="4" destOrd="0" presId="urn:microsoft.com/office/officeart/2005/8/layout/cycle2"/>
    <dgm:cxn modelId="{FE467C82-0A17-4C2F-8B95-374AC1635650}" type="presParOf" srcId="{DB0A9B57-241D-4597-8361-92CCF7EF6818}" destId="{A5FCFCD0-9B23-42E3-8C45-70E41790E4D2}" srcOrd="5" destOrd="0" presId="urn:microsoft.com/office/officeart/2005/8/layout/cycle2"/>
    <dgm:cxn modelId="{EF0381D6-87A0-41B2-B723-54AE7452C349}" type="presParOf" srcId="{A5FCFCD0-9B23-42E3-8C45-70E41790E4D2}" destId="{9AA3DD0F-44C2-4E3F-9640-F16E64B4228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b="1" dirty="0">
              <a:solidFill>
                <a:schemeClr val="accent1"/>
              </a:solidFill>
            </a:rPr>
            <a:t>Bangalore</a:t>
          </a:r>
          <a:endParaRPr lang="en-US" dirty="0">
            <a:solidFill>
              <a:schemeClr val="accent1"/>
            </a:solidFill>
          </a:endParaRPr>
        </a:p>
      </dgm:t>
    </dgm:pt>
    <dgm:pt modelId="{5D2FF527-BA77-40BE-9414-16FAE46386BB}" cxnId="{21EB7847-13AE-4881-9090-909F31360F4E}" type="parTrans">
      <dgm:prSet/>
      <dgm:spPr/>
      <dgm:t>
        <a:bodyPr/>
        <a:lstStyle/>
        <a:p>
          <a:endParaRPr lang="en-US" sz="1400"/>
        </a:p>
      </dgm:t>
    </dgm:pt>
    <dgm:pt modelId="{BA791450-8D1E-4A6F-B71D-2984D9E245C4}" cxnId="{21EB7847-13AE-4881-9090-909F31360F4E}" type="sibTrans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Gurgaon</a:t>
          </a:r>
          <a:endParaRPr lang="en-US" dirty="0">
            <a:solidFill>
              <a:schemeClr val="accent1"/>
            </a:solidFill>
          </a:endParaRPr>
        </a:p>
      </dgm:t>
    </dgm:pt>
    <dgm:pt modelId="{37DD6CE0-C2AA-4EB6-9E7D-14AED2127C40}" cxnId="{7EEBEB1B-497E-4365-84F9-FBB75D7759E5}" type="parTrans">
      <dgm:prSet/>
      <dgm:spPr/>
      <dgm:t>
        <a:bodyPr/>
        <a:lstStyle/>
        <a:p>
          <a:endParaRPr lang="en-US" sz="1400"/>
        </a:p>
      </dgm:t>
    </dgm:pt>
    <dgm:pt modelId="{483498F9-A0C2-4668-85AB-D8E6E254F73B}" cxnId="{7EEBEB1B-497E-4365-84F9-FBB75D7759E5}" type="sibTrans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r>
            <a:rPr lang="en-US" b="1" dirty="0">
              <a:solidFill>
                <a:schemeClr val="accent1"/>
              </a:solidFill>
            </a:rPr>
            <a:t>Pune</a:t>
          </a:r>
          <a:endParaRPr lang="en-US" dirty="0">
            <a:solidFill>
              <a:schemeClr val="accent1"/>
            </a:solidFill>
          </a:endParaRPr>
        </a:p>
      </dgm:t>
    </dgm:pt>
    <dgm:pt modelId="{7EE27099-92EA-4EDF-B176-0E355876D272}" cxnId="{7F970F62-30E3-4F5B-A242-825013BF84A8}" type="parTrans">
      <dgm:prSet/>
      <dgm:spPr/>
      <dgm:t>
        <a:bodyPr/>
        <a:lstStyle/>
        <a:p>
          <a:endParaRPr lang="en-US" sz="1400"/>
        </a:p>
      </dgm:t>
    </dgm:pt>
    <dgm:pt modelId="{77D0876E-2BA2-4E28-ADB5-9885FCB7156A}" cxnId="{7F970F62-30E3-4F5B-A242-825013BF84A8}" type="sibTrans">
      <dgm:prSet/>
      <dgm:spPr/>
      <dgm:t>
        <a:bodyPr/>
        <a:lstStyle/>
        <a:p>
          <a:endParaRPr lang="en-US"/>
        </a:p>
      </dgm:t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3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3"/>
      <dgm:spPr/>
    </dgm:pt>
    <dgm:pt modelId="{2585EA8F-E3AC-4656-B2D3-4676B23D9E59}" type="pres">
      <dgm:prSet presAssocID="{7B62DEA7-9DCD-4B2E-9DC5-BE121C266AFD}" presName="dstNode" presStyleLbl="node1" presStyleIdx="0" presStyleCnt="3"/>
      <dgm:spPr/>
    </dgm:pt>
    <dgm:pt modelId="{F887C803-1A6D-4297-B616-77D883BCD07E}" type="pres">
      <dgm:prSet presAssocID="{41CDB9B8-E81E-41E7-AE89-8F6EDFC88D92}" presName="text_1" presStyleLbl="node1" presStyleIdx="0" presStyleCnt="3">
        <dgm:presLayoutVars>
          <dgm:bulletEnabled val="1"/>
        </dgm:presLayoutVars>
      </dgm:prSet>
      <dgm:spPr/>
    </dgm:pt>
    <dgm:pt modelId="{1E85D2C4-431B-4DD8-82F1-F3A35093AF7B}" type="pres">
      <dgm:prSet presAssocID="{41CDB9B8-E81E-41E7-AE89-8F6EDFC88D92}" presName="accent_1" presStyleCnt="0"/>
      <dgm:spPr/>
    </dgm:pt>
    <dgm:pt modelId="{055C0670-49B2-4EC8-A0F4-59006CD04165}" type="pres">
      <dgm:prSet presAssocID="{41CDB9B8-E81E-41E7-AE89-8F6EDFC88D92}" presName="accentRepeatNode" presStyleLbl="solidFgAcc1" presStyleIdx="0" presStyleCnt="3"/>
      <dgm:spPr/>
    </dgm:pt>
    <dgm:pt modelId="{0298EAB3-1543-41FD-81C8-9923475DA588}" type="pres">
      <dgm:prSet presAssocID="{4D7D34C7-9466-4514-BF51-7396C17436B5}" presName="text_2" presStyleLbl="node1" presStyleIdx="1" presStyleCnt="3">
        <dgm:presLayoutVars>
          <dgm:bulletEnabled val="1"/>
        </dgm:presLayoutVars>
      </dgm:prSet>
      <dgm:spPr/>
    </dgm:pt>
    <dgm:pt modelId="{735912B6-A1F0-4C3A-8FF9-5F4B015E646E}" type="pres">
      <dgm:prSet presAssocID="{4D7D34C7-9466-4514-BF51-7396C17436B5}" presName="accent_2" presStyleCnt="0"/>
      <dgm:spPr/>
    </dgm:pt>
    <dgm:pt modelId="{ED8AE726-C8D1-42AB-AA94-1DA2AADBD5EA}" type="pres">
      <dgm:prSet presAssocID="{4D7D34C7-9466-4514-BF51-7396C17436B5}" presName="accentRepeatNode" presStyleLbl="solidFgAcc1" presStyleIdx="1" presStyleCnt="3"/>
      <dgm:spPr/>
    </dgm:pt>
    <dgm:pt modelId="{CA1F7B3A-F0F3-4E48-8308-CFC14CC15341}" type="pres">
      <dgm:prSet presAssocID="{8E185869-F0D4-43E2-B08A-2F3E83EE98F3}" presName="text_3" presStyleLbl="node1" presStyleIdx="2" presStyleCnt="3">
        <dgm:presLayoutVars>
          <dgm:bulletEnabled val="1"/>
        </dgm:presLayoutVars>
      </dgm:prSet>
      <dgm:spPr/>
    </dgm:pt>
    <dgm:pt modelId="{4DDA6F27-1B94-4239-93F3-FCC48A0FA815}" type="pres">
      <dgm:prSet presAssocID="{8E185869-F0D4-43E2-B08A-2F3E83EE98F3}" presName="accent_3" presStyleCnt="0"/>
      <dgm:spPr/>
    </dgm:pt>
    <dgm:pt modelId="{186C8635-645D-4DEC-8A56-213F2E8273F6}" type="pres">
      <dgm:prSet presAssocID="{8E185869-F0D4-43E2-B08A-2F3E83EE98F3}" presName="accentRepeatNode" presStyleLbl="solidFgAcc1" presStyleIdx="2" presStyleCnt="3"/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BDDBE83C-25B6-440E-B56F-F03A1E5B9F41}" type="presOf" srcId="{8E185869-F0D4-43E2-B08A-2F3E83EE98F3}" destId="{CA1F7B3A-F0F3-4E48-8308-CFC14CC15341}" srcOrd="0" destOrd="0" presId="urn:microsoft.com/office/officeart/2008/layout/VerticalCurve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61598B42-5F61-49AA-9CC1-B6A61FFEB2A8}" type="presOf" srcId="{41CDB9B8-E81E-41E7-AE89-8F6EDFC88D92}" destId="{F887C803-1A6D-4297-B616-77D883BCD07E}" srcOrd="0" destOrd="0" presId="urn:microsoft.com/office/officeart/2008/layout/VerticalCurvedList"/>
    <dgm:cxn modelId="{42EA9345-B1E1-4D51-9CB3-310917F47824}" type="presOf" srcId="{4D7D34C7-9466-4514-BF51-7396C17436B5}" destId="{0298EAB3-1543-41FD-81C8-9923475DA588}" srcOrd="0" destOrd="0" presId="urn:microsoft.com/office/officeart/2008/layout/VerticalCurv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7E3A2CA-FDAB-4198-BD1F-AF71A4266E01}" type="presOf" srcId="{BA791450-8D1E-4A6F-B71D-2984D9E245C4}" destId="{88C3B4D0-57A0-407B-87F2-AD9BD85D4DE7}" srcOrd="0" destOrd="0" presId="urn:microsoft.com/office/officeart/2008/layout/VerticalCurvedList"/>
    <dgm:cxn modelId="{817E59CB-596C-453B-AE46-2F6713C39F08}" type="presParOf" srcId="{804947E5-9ACC-416F-B12C-5E8D1E342FFC}" destId="{587B5E1D-0E75-4F44-854F-4E2FC93D13B0}" srcOrd="0" destOrd="0" presId="urn:microsoft.com/office/officeart/2008/layout/VerticalCurvedList"/>
    <dgm:cxn modelId="{BB334608-C6A6-4D7A-95EC-0E8D4E9E3C3C}" type="presParOf" srcId="{587B5E1D-0E75-4F44-854F-4E2FC93D13B0}" destId="{D7EB821A-9A40-4975-B97C-FB06FBDEF0F0}" srcOrd="0" destOrd="0" presId="urn:microsoft.com/office/officeart/2008/layout/VerticalCurvedList"/>
    <dgm:cxn modelId="{10C283FD-5D6C-4C5B-B309-333030CB4C48}" type="presParOf" srcId="{D7EB821A-9A40-4975-B97C-FB06FBDEF0F0}" destId="{06FA2FF6-4E84-405E-A36A-F25BE5045074}" srcOrd="0" destOrd="0" presId="urn:microsoft.com/office/officeart/2008/layout/VerticalCurvedList"/>
    <dgm:cxn modelId="{9DEC52B7-AB0E-4E73-8D44-CD572A592FB2}" type="presParOf" srcId="{D7EB821A-9A40-4975-B97C-FB06FBDEF0F0}" destId="{88C3B4D0-57A0-407B-87F2-AD9BD85D4DE7}" srcOrd="1" destOrd="0" presId="urn:microsoft.com/office/officeart/2008/layout/VerticalCurvedList"/>
    <dgm:cxn modelId="{9AD49427-F91C-4926-B61A-DA2DB74C4F81}" type="presParOf" srcId="{D7EB821A-9A40-4975-B97C-FB06FBDEF0F0}" destId="{0C2817A7-AEAB-4CA5-83F7-47B02788855A}" srcOrd="2" destOrd="0" presId="urn:microsoft.com/office/officeart/2008/layout/VerticalCurvedList"/>
    <dgm:cxn modelId="{04CF49C1-329E-48B4-8AA6-E340552B441D}" type="presParOf" srcId="{D7EB821A-9A40-4975-B97C-FB06FBDEF0F0}" destId="{2585EA8F-E3AC-4656-B2D3-4676B23D9E59}" srcOrd="3" destOrd="0" presId="urn:microsoft.com/office/officeart/2008/layout/VerticalCurvedList"/>
    <dgm:cxn modelId="{ECE40D30-DC42-4EE5-AE37-154CF5CC0AAD}" type="presParOf" srcId="{587B5E1D-0E75-4F44-854F-4E2FC93D13B0}" destId="{F887C803-1A6D-4297-B616-77D883BCD07E}" srcOrd="1" destOrd="0" presId="urn:microsoft.com/office/officeart/2008/layout/VerticalCurvedList"/>
    <dgm:cxn modelId="{5399B471-6C67-496A-8526-D34DD5FAFA85}" type="presParOf" srcId="{587B5E1D-0E75-4F44-854F-4E2FC93D13B0}" destId="{1E85D2C4-431B-4DD8-82F1-F3A35093AF7B}" srcOrd="2" destOrd="0" presId="urn:microsoft.com/office/officeart/2008/layout/VerticalCurvedList"/>
    <dgm:cxn modelId="{1A631FAA-2ADD-4745-B3EA-B4497A1946FE}" type="presParOf" srcId="{1E85D2C4-431B-4DD8-82F1-F3A35093AF7B}" destId="{055C0670-49B2-4EC8-A0F4-59006CD04165}" srcOrd="0" destOrd="0" presId="urn:microsoft.com/office/officeart/2008/layout/VerticalCurvedList"/>
    <dgm:cxn modelId="{5FEA70C2-2446-45D3-A9D6-F53745F7590A}" type="presParOf" srcId="{587B5E1D-0E75-4F44-854F-4E2FC93D13B0}" destId="{0298EAB3-1543-41FD-81C8-9923475DA588}" srcOrd="3" destOrd="0" presId="urn:microsoft.com/office/officeart/2008/layout/VerticalCurvedList"/>
    <dgm:cxn modelId="{5DF4DE1D-0B17-46FC-8EE9-6572944F8FFA}" type="presParOf" srcId="{587B5E1D-0E75-4F44-854F-4E2FC93D13B0}" destId="{735912B6-A1F0-4C3A-8FF9-5F4B015E646E}" srcOrd="4" destOrd="0" presId="urn:microsoft.com/office/officeart/2008/layout/VerticalCurvedList"/>
    <dgm:cxn modelId="{47913558-EBE3-46D4-B8BC-EFD93BF49756}" type="presParOf" srcId="{735912B6-A1F0-4C3A-8FF9-5F4B015E646E}" destId="{ED8AE726-C8D1-42AB-AA94-1DA2AADBD5EA}" srcOrd="0" destOrd="0" presId="urn:microsoft.com/office/officeart/2008/layout/VerticalCurvedList"/>
    <dgm:cxn modelId="{F1F0D9A4-B4C4-4141-9880-A1D032AE8845}" type="presParOf" srcId="{587B5E1D-0E75-4F44-854F-4E2FC93D13B0}" destId="{CA1F7B3A-F0F3-4E48-8308-CFC14CC15341}" srcOrd="5" destOrd="0" presId="urn:microsoft.com/office/officeart/2008/layout/VerticalCurvedList"/>
    <dgm:cxn modelId="{287A83ED-6771-4C24-9E9A-0EA9AB86D3F5}" type="presParOf" srcId="{587B5E1D-0E75-4F44-854F-4E2FC93D13B0}" destId="{4DDA6F27-1B94-4239-93F3-FCC48A0FA815}" srcOrd="6" destOrd="0" presId="urn:microsoft.com/office/officeart/2008/layout/VerticalCurvedList"/>
    <dgm:cxn modelId="{AA31DDBF-FE13-44CA-A62D-090B216715C3}" type="presParOf" srcId="{4DDA6F27-1B94-4239-93F3-FCC48A0FA815}" destId="{186C8635-645D-4DEC-8A56-213F2E827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6104-2042-4C28-B441-0C541BADEA56}">
      <dsp:nvSpPr>
        <dsp:cNvPr id="0" name=""/>
        <dsp:cNvSpPr/>
      </dsp:nvSpPr>
      <dsp:spPr>
        <a:xfrm>
          <a:off x="1156464" y="170500"/>
          <a:ext cx="1538192" cy="15381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research</a:t>
          </a:r>
          <a:endParaRPr lang="en-US" sz="1700" kern="1200" dirty="0"/>
        </a:p>
      </dsp:txBody>
      <dsp:txXfrm>
        <a:off x="1381727" y="395763"/>
        <a:ext cx="1087666" cy="1087666"/>
      </dsp:txXfrm>
    </dsp:sp>
    <dsp:sp modelId="{7721F0F9-CBCF-4BC0-9555-EF01D7AF1B0E}">
      <dsp:nvSpPr>
        <dsp:cNvPr id="0" name=""/>
        <dsp:cNvSpPr/>
      </dsp:nvSpPr>
      <dsp:spPr>
        <a:xfrm rot="3600000">
          <a:off x="2292715" y="1670774"/>
          <a:ext cx="409707" cy="519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23443" y="1721380"/>
        <a:ext cx="286795" cy="311483"/>
      </dsp:txXfrm>
    </dsp:sp>
    <dsp:sp modelId="{CA0F115A-1092-49A3-B8AA-8730DA518F16}">
      <dsp:nvSpPr>
        <dsp:cNvPr id="0" name=""/>
        <dsp:cNvSpPr/>
      </dsp:nvSpPr>
      <dsp:spPr>
        <a:xfrm>
          <a:off x="2312077" y="2172080"/>
          <a:ext cx="1538192" cy="15381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Build software</a:t>
          </a:r>
        </a:p>
      </dsp:txBody>
      <dsp:txXfrm>
        <a:off x="2537340" y="2397343"/>
        <a:ext cx="1087666" cy="1087666"/>
      </dsp:txXfrm>
    </dsp:sp>
    <dsp:sp modelId="{6E6EB59E-14B7-4121-8636-561B88E2BDAD}">
      <dsp:nvSpPr>
        <dsp:cNvPr id="0" name=""/>
        <dsp:cNvSpPr/>
      </dsp:nvSpPr>
      <dsp:spPr>
        <a:xfrm rot="10800000">
          <a:off x="1732302" y="2681606"/>
          <a:ext cx="409707" cy="519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855214" y="2785434"/>
        <a:ext cx="286795" cy="311483"/>
      </dsp:txXfrm>
    </dsp:sp>
    <dsp:sp modelId="{A17AD6CD-3C84-4E40-ADE9-1C61D020F1F7}">
      <dsp:nvSpPr>
        <dsp:cNvPr id="0" name=""/>
        <dsp:cNvSpPr/>
      </dsp:nvSpPr>
      <dsp:spPr>
        <a:xfrm>
          <a:off x="852" y="2172080"/>
          <a:ext cx="1538192" cy="15381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Maintain software</a:t>
          </a:r>
          <a:endParaRPr lang="en-US" sz="1700" kern="1200" dirty="0"/>
        </a:p>
      </dsp:txBody>
      <dsp:txXfrm>
        <a:off x="226115" y="2397343"/>
        <a:ext cx="1087666" cy="1087666"/>
      </dsp:txXfrm>
    </dsp:sp>
    <dsp:sp modelId="{A5FCFCD0-9B23-42E3-8C45-70E41790E4D2}">
      <dsp:nvSpPr>
        <dsp:cNvPr id="0" name=""/>
        <dsp:cNvSpPr/>
      </dsp:nvSpPr>
      <dsp:spPr>
        <a:xfrm rot="18000000">
          <a:off x="1137103" y="1690858"/>
          <a:ext cx="409707" cy="5191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67831" y="1847908"/>
        <a:ext cx="286795" cy="311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C803-1A6D-4297-B616-77D883BCD07E}">
      <dsp:nvSpPr>
        <dsp:cNvPr id="0" name=""/>
        <dsp:cNvSpPr/>
      </dsp:nvSpPr>
      <dsp:spPr>
        <a:xfrm>
          <a:off x="505906" y="36322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b="1" kern="1200" dirty="0">
              <a:solidFill>
                <a:schemeClr val="accent1"/>
              </a:solidFill>
            </a:rPr>
            <a:t>Bangalore</a:t>
          </a:r>
          <a:endParaRPr lang="en-US" sz="3900" kern="1200" dirty="0">
            <a:solidFill>
              <a:schemeClr val="accent1"/>
            </a:solidFill>
          </a:endParaRPr>
        </a:p>
      </dsp:txBody>
      <dsp:txXfrm>
        <a:off x="505906" y="363220"/>
        <a:ext cx="4669660" cy="726440"/>
      </dsp:txXfrm>
    </dsp:sp>
    <dsp:sp modelId="{055C0670-49B2-4EC8-A0F4-59006CD04165}">
      <dsp:nvSpPr>
        <dsp:cNvPr id="0" name=""/>
        <dsp:cNvSpPr/>
      </dsp:nvSpPr>
      <dsp:spPr>
        <a:xfrm>
          <a:off x="51881" y="27241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EAB3-1543-41FD-81C8-9923475DA588}">
      <dsp:nvSpPr>
        <dsp:cNvPr id="0" name=""/>
        <dsp:cNvSpPr/>
      </dsp:nvSpPr>
      <dsp:spPr>
        <a:xfrm>
          <a:off x="769967" y="1452880"/>
          <a:ext cx="4405599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solidFill>
                <a:schemeClr val="accent1"/>
              </a:solidFill>
            </a:rPr>
            <a:t>Gurgaon</a:t>
          </a:r>
          <a:endParaRPr lang="en-US" sz="3900" kern="1200" dirty="0">
            <a:solidFill>
              <a:schemeClr val="accent1"/>
            </a:solidFill>
          </a:endParaRPr>
        </a:p>
      </dsp:txBody>
      <dsp:txXfrm>
        <a:off x="769967" y="1452880"/>
        <a:ext cx="4405599" cy="726440"/>
      </dsp:txXfrm>
    </dsp:sp>
    <dsp:sp modelId="{ED8AE726-C8D1-42AB-AA94-1DA2AADBD5EA}">
      <dsp:nvSpPr>
        <dsp:cNvPr id="0" name=""/>
        <dsp:cNvSpPr/>
      </dsp:nvSpPr>
      <dsp:spPr>
        <a:xfrm>
          <a:off x="315942" y="136207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7B3A-F0F3-4E48-8308-CFC14CC15341}">
      <dsp:nvSpPr>
        <dsp:cNvPr id="0" name=""/>
        <dsp:cNvSpPr/>
      </dsp:nvSpPr>
      <dsp:spPr>
        <a:xfrm>
          <a:off x="505906" y="254254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b="1" kern="1200" dirty="0">
              <a:solidFill>
                <a:schemeClr val="accent1"/>
              </a:solidFill>
            </a:rPr>
            <a:t>Pune</a:t>
          </a:r>
          <a:endParaRPr lang="en-US" sz="3900" kern="1200" dirty="0">
            <a:solidFill>
              <a:schemeClr val="accent1"/>
            </a:solidFill>
          </a:endParaRPr>
        </a:p>
      </dsp:txBody>
      <dsp:txXfrm>
        <a:off x="505906" y="2542540"/>
        <a:ext cx="4669660" cy="726440"/>
      </dsp:txXfrm>
    </dsp:sp>
    <dsp:sp modelId="{186C8635-645D-4DEC-8A56-213F2E8273F6}">
      <dsp:nvSpPr>
        <dsp:cNvPr id="0" name=""/>
        <dsp:cNvSpPr/>
      </dsp:nvSpPr>
      <dsp:spPr>
        <a:xfrm>
          <a:off x="51881" y="245173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66090" y="485775"/>
            <a:ext cx="11395075" cy="5958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0205" y="2309422"/>
            <a:ext cx="7792458" cy="694862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200" dirty="0"/>
              <a:t>Labs India Pvt ltd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56" y="1692875"/>
            <a:ext cx="3042938" cy="13114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79120" cy="1320800"/>
          </a:xfrm>
        </p:spPr>
        <p:txBody>
          <a:bodyPr/>
          <a:lstStyle/>
          <a:p>
            <a:pPr algn="ctr"/>
            <a:r>
              <a:rPr lang="en-IN" dirty="0"/>
              <a:t>It’s not Sap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77334" y="2015524"/>
            <a:ext cx="3177974" cy="3038389"/>
          </a:xfrm>
          <a:prstGeom prst="ellipse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053914" y="1930401"/>
            <a:ext cx="4077729" cy="3556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 txBox="1"/>
          <p:nvPr/>
        </p:nvSpPr>
        <p:spPr>
          <a:xfrm>
            <a:off x="5553218" y="609601"/>
            <a:ext cx="307912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It’s  S.A.P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831" y="1728103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1"/>
                </a:solidFill>
              </a:rPr>
              <a:t>Systems , applications and products</a:t>
            </a:r>
            <a:endParaRPr lang="en-IN" sz="24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1"/>
                </a:solidFill>
              </a:rPr>
              <a:t>Founded in November 1998</a:t>
            </a:r>
            <a:endParaRPr lang="en-IN" sz="24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S.A.P Labs India is S.A.P's largest Research and Development center outside its headquarters in Germany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It is one of the earliest R&amp;D centers of a global company to have a footprint in Bangalore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oup of people standing up facing the front of the room"/>
          <p:cNvPicPr>
            <a:picLocks noChangeAspect="1"/>
          </p:cNvPicPr>
          <p:nvPr/>
        </p:nvPicPr>
        <p:blipFill rotWithShape="1">
          <a:blip r:embed="rId1" cstate="screen"/>
          <a:srcRect r="35022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0000"/>
            <a:ext cx="5263977" cy="13208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S.A.P labs do?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 descr="Icon SmartArt"/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38511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0859" y="447928"/>
            <a:ext cx="5389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culture in sap labs</a:t>
            </a:r>
            <a:endParaRPr lang="en-IN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897" y="1729945"/>
            <a:ext cx="7389342" cy="39024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 S.A.P Labs has 7500 employees spread across its three development centers in India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1000" b="1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Absence of sir-ma’am culture give special freedom and space to employees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Care for life fund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Breakfast with Bosses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</a:rPr>
              <a:t>Work from home for four days in a month</a:t>
            </a:r>
            <a:endParaRPr lang="en-IN" sz="2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1"/>
                </a:solidFill>
              </a:rPr>
              <a:t>Glassdoor Rating: 4.1/5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13177" t="14938" r="14865" b="5744"/>
          <a:stretch>
            <a:fillRect/>
          </a:stretch>
        </p:blipFill>
        <p:spPr>
          <a:xfrm>
            <a:off x="506626" y="951470"/>
            <a:ext cx="8773298" cy="54369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2448" y="146391"/>
            <a:ext cx="6822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Corporate Social Responsibility</a:t>
            </a:r>
            <a:endParaRPr lang="en-IN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uildings in a downtown area"/>
          <p:cNvPicPr>
            <a:picLocks noChangeAspect="1"/>
          </p:cNvPicPr>
          <p:nvPr/>
        </p:nvPicPr>
        <p:blipFill rotWithShape="1">
          <a:blip r:embed="rId1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0418" y="571243"/>
            <a:ext cx="615156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 labs India is located in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2" descr="Icon SmartArt"/>
          <p:cNvGraphicFramePr/>
          <p:nvPr/>
        </p:nvGraphicFramePr>
        <p:xfrm>
          <a:off x="6519333" y="2400300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0480" y="0"/>
            <a:ext cx="12196445" cy="682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/>
              <a:t>ud, and Managing Director, SAP Labs India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" y="1059180"/>
            <a:ext cx="6436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Dilipkumar Khandelwal</a:t>
            </a:r>
            <a:endParaRPr lang="en-US" b="1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               </a:t>
            </a:r>
            <a:r>
              <a:rPr lang="en-IN" altLang="en-US">
                <a:sym typeface="+mn-ea"/>
              </a:rPr>
              <a:t>	</a:t>
            </a:r>
            <a:r>
              <a:rPr lang="en-US">
                <a:sym typeface="+mn-ea"/>
              </a:rPr>
              <a:t>    </a:t>
            </a:r>
            <a:r>
              <a:rPr lang="en-IN" altLang="en-US">
                <a:sym typeface="+mn-ea"/>
              </a:rPr>
              <a:t>-</a:t>
            </a:r>
            <a:r>
              <a:rPr lang="en-US">
                <a:sym typeface="+mn-ea"/>
              </a:rPr>
              <a:t> President, SAP HANA Enterprise Cloud, </a:t>
            </a:r>
            <a:r>
              <a:rPr lang="en-IN" altLang="en-US">
                <a:sym typeface="+mn-ea"/>
              </a:rPr>
              <a:t>		</a:t>
            </a:r>
            <a:r>
              <a:rPr lang="en-US">
                <a:sym typeface="+mn-ea"/>
              </a:rPr>
              <a:t> SAP Labs IndiaKhandelwal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628140" y="2437130"/>
            <a:ext cx="4839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Microsoft YaHei UI" panose="020B0503020204020204" charset="-122"/>
                <a:ea typeface="Microsoft YaHei UI" panose="020B0503020204020204" charset="-122"/>
              </a:rPr>
              <a:t>Mahesh Nayak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   - </a:t>
            </a:r>
            <a:r>
              <a:rPr lang="en-US"/>
              <a:t>Chief Operating Officer, SAP Labs India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28140" y="3635375"/>
            <a:ext cx="3962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Microsoft YaHei UI" panose="020B0503020204020204" charset="-122"/>
                <a:ea typeface="Microsoft YaHei UI" panose="020B0503020204020204" charset="-122"/>
              </a:rPr>
              <a:t>Shraddhanjali Rao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</a:t>
            </a:r>
            <a:r>
              <a:rPr lang="en-IN" altLang="en-US"/>
              <a:t>-</a:t>
            </a:r>
            <a:r>
              <a:rPr lang="en-US"/>
              <a:t>Head-HR, SAP, India</a:t>
            </a:r>
            <a:endParaRPr lang="en-US"/>
          </a:p>
        </p:txBody>
      </p:sp>
      <p:pic>
        <p:nvPicPr>
          <p:cNvPr id="6" name="Picture 5" descr="sap-labs-in-mahesh-nayak.png.adapt.75_75.false.false.false.fal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9525" y="1024890"/>
            <a:ext cx="956310" cy="956310"/>
          </a:xfrm>
          <a:prstGeom prst="rect">
            <a:avLst/>
          </a:prstGeom>
        </p:spPr>
      </p:pic>
      <p:pic>
        <p:nvPicPr>
          <p:cNvPr id="7" name="Picture 6" descr="sap-labs-in-dilipkumar-khandelwal.png.adapt.75_75.false.false.false.fal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2281555"/>
            <a:ext cx="956945" cy="956945"/>
          </a:xfrm>
          <a:prstGeom prst="rect">
            <a:avLst/>
          </a:prstGeom>
        </p:spPr>
      </p:pic>
      <p:pic>
        <p:nvPicPr>
          <p:cNvPr id="8" name="Picture 7" descr="headshot-rao-shraddhanjali.jpg.adapt.75_75.false.false.false.fal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3464560"/>
            <a:ext cx="835660" cy="8356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76960" y="197485"/>
            <a:ext cx="8265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3200" b="1">
                <a:latin typeface="Arial Black" panose="020B0A04020102020204" charset="0"/>
                <a:cs typeface="Arial Black" panose="020B0A04020102020204" charset="0"/>
              </a:rPr>
              <a:t>SAP Labs India Management  Team</a:t>
            </a:r>
            <a:endParaRPr lang="en-IN" alt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6000"/>
                    </a14:imgEffect>
                  </a14:imgLayer>
                </a14:imgProps>
              </a:ext>
            </a:extLst>
          </a:blip>
          <a:srcRect l="3328" r="3697" b="-1"/>
          <a:stretch>
            <a:fillRect/>
          </a:stretch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958</Words>
  <Application>WPS Presentation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41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Symbol</vt:lpstr>
      <vt:lpstr>Adobe Fangsong Std R</vt:lpstr>
      <vt:lpstr>Adobe Gothic Std B</vt:lpstr>
      <vt:lpstr>Adobe Heiti Std R</vt:lpstr>
      <vt:lpstr>Adobe Kaiti Std R</vt:lpstr>
      <vt:lpstr>Kozuka Gothic Pr6N B</vt:lpstr>
      <vt:lpstr>Kozuka Gothic Pr6N EL</vt:lpstr>
      <vt:lpstr>Kozuka Gothic Pr6N H</vt:lpstr>
      <vt:lpstr>Kozuka Gothic Pr6N M</vt:lpstr>
      <vt:lpstr>Kozuka Gothic Pro B</vt:lpstr>
      <vt:lpstr>Microsoft JhengHei</vt:lpstr>
      <vt:lpstr>Microsoft JhengHei Light</vt:lpstr>
      <vt:lpstr>Microsoft JhengHei UI</vt:lpstr>
      <vt:lpstr>MS PGothic</vt:lpstr>
      <vt:lpstr>MingLiU-ExtB</vt:lpstr>
      <vt:lpstr>Microsoft YaHei UI Light</vt:lpstr>
      <vt:lpstr>Microsoft YaHei UI</vt:lpstr>
      <vt:lpstr>Adobe Ming Std L</vt:lpstr>
      <vt:lpstr>Kozuka Gothic Pr6N L</vt:lpstr>
      <vt:lpstr>Microsoft YaHei Light</vt:lpstr>
      <vt:lpstr>Adobe Song Std L</vt:lpstr>
      <vt:lpstr>Arial Black</vt:lpstr>
      <vt:lpstr>Facet</vt:lpstr>
      <vt:lpstr>Labs India Pvt ltd</vt:lpstr>
      <vt:lpstr>It’s not Sap </vt:lpstr>
      <vt:lpstr>INTRODUCTION</vt:lpstr>
      <vt:lpstr>What does S.A.P labs do?</vt:lpstr>
      <vt:lpstr>PowerPoint 演示文稿</vt:lpstr>
      <vt:lpstr>PowerPoint 演示文稿</vt:lpstr>
      <vt:lpstr>Sap labs India is located in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sai kiran</cp:lastModifiedBy>
  <cp:revision>2</cp:revision>
  <dcterms:created xsi:type="dcterms:W3CDTF">2019-02-22T05:32:00Z</dcterms:created>
  <dcterms:modified xsi:type="dcterms:W3CDTF">2019-02-26T17:22:25Z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