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33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7"/>
    <a:srgbClr val="E3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C61B6-4CD7-43DC-A539-73F869B5B945}" type="doc">
      <dgm:prSet loTypeId="urn:microsoft.com/office/officeart/2008/layout/VerticalAccentList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1C57D41-6B07-46FB-A132-94744D7A9697}">
      <dgm:prSet custT="1"/>
      <dgm:spPr/>
      <dgm:t>
        <a:bodyPr/>
        <a:lstStyle/>
        <a:p>
          <a:r>
            <a:rPr lang="en-US" sz="3200" dirty="0" smtClean="0">
              <a:solidFill>
                <a:srgbClr val="FF0000"/>
              </a:solidFill>
              <a:latin typeface="Arial Black" panose="020B0A04020102020204" pitchFamily="34" charset="0"/>
            </a:rPr>
            <a:t>Team Members :</a:t>
          </a:r>
          <a:endParaRPr lang="en-US" sz="3200" dirty="0">
            <a:solidFill>
              <a:srgbClr val="FF0000"/>
            </a:solidFill>
            <a:latin typeface="Arial Black" panose="020B0A04020102020204" pitchFamily="34" charset="0"/>
          </a:endParaRPr>
        </a:p>
      </dgm:t>
    </dgm:pt>
    <dgm:pt modelId="{606B87D2-DC80-4DCA-B4CF-BBF96BDAAC36}" type="parTrans" cxnId="{9345D3A1-9D19-4B47-B2AF-B74F17986546}">
      <dgm:prSet/>
      <dgm:spPr/>
      <dgm:t>
        <a:bodyPr/>
        <a:lstStyle/>
        <a:p>
          <a:endParaRPr lang="en-US"/>
        </a:p>
      </dgm:t>
    </dgm:pt>
    <dgm:pt modelId="{2DB7AEC6-98EC-4BF6-BBB4-69BC94E452BD}" type="sibTrans" cxnId="{9345D3A1-9D19-4B47-B2AF-B74F17986546}">
      <dgm:prSet/>
      <dgm:spPr/>
      <dgm:t>
        <a:bodyPr/>
        <a:lstStyle/>
        <a:p>
          <a:endParaRPr lang="en-US"/>
        </a:p>
      </dgm:t>
    </dgm:pt>
    <dgm:pt modelId="{A6AA62DE-A820-4375-A282-3CEF1B085759}">
      <dgm:prSet custT="1"/>
      <dgm:spPr/>
      <dgm:t>
        <a:bodyPr/>
        <a:lstStyle/>
        <a:p>
          <a:r>
            <a:rPr lang="en-US" sz="2500" dirty="0" smtClean="0"/>
            <a:t>                          </a:t>
          </a:r>
          <a:r>
            <a:rPr lang="en-US" sz="2800" dirty="0" smtClean="0">
              <a:solidFill>
                <a:srgbClr val="FF0000"/>
              </a:solidFill>
            </a:rPr>
            <a:t>*</a:t>
          </a:r>
          <a:r>
            <a:rPr lang="en-US" sz="25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 </a:t>
          </a:r>
          <a:r>
            <a:rPr lang="en-US" sz="2500" dirty="0" smtClean="0">
              <a:solidFill>
                <a:srgbClr val="FFFF00"/>
              </a:solidFill>
              <a:latin typeface="Britannic Bold" panose="020B0903060703020204" pitchFamily="34" charset="0"/>
              <a:ea typeface="Adobe Gothic Std B" panose="020B0800000000000000" pitchFamily="34" charset="-128"/>
            </a:rPr>
            <a:t>P Sri Ram Ganesh</a:t>
          </a:r>
          <a:endParaRPr lang="en-US" sz="2500" dirty="0">
            <a:solidFill>
              <a:srgbClr val="FFFF00"/>
            </a:solidFill>
            <a:latin typeface="Britannic Bold" panose="020B0903060703020204" pitchFamily="34" charset="0"/>
            <a:ea typeface="Adobe Gothic Std B" panose="020B0800000000000000" pitchFamily="34" charset="-128"/>
          </a:endParaRPr>
        </a:p>
      </dgm:t>
    </dgm:pt>
    <dgm:pt modelId="{4788BBFA-C3B8-41B1-A332-0822CAFDA036}" type="parTrans" cxnId="{5D72BFA4-5BDB-4CA1-AD53-7C351BCA2B80}">
      <dgm:prSet/>
      <dgm:spPr/>
      <dgm:t>
        <a:bodyPr/>
        <a:lstStyle/>
        <a:p>
          <a:endParaRPr lang="en-US"/>
        </a:p>
      </dgm:t>
    </dgm:pt>
    <dgm:pt modelId="{BB8FA251-70F0-4AD6-AFC0-753FB0D44837}" type="sibTrans" cxnId="{5D72BFA4-5BDB-4CA1-AD53-7C351BCA2B80}">
      <dgm:prSet/>
      <dgm:spPr/>
      <dgm:t>
        <a:bodyPr/>
        <a:lstStyle/>
        <a:p>
          <a:endParaRPr lang="en-US"/>
        </a:p>
      </dgm:t>
    </dgm:pt>
    <dgm:pt modelId="{E4D66220-987B-417D-8443-A11AB4041E4A}">
      <dgm:prSet/>
      <dgm:spPr/>
      <dgm:t>
        <a:bodyPr/>
        <a:lstStyle/>
        <a:p>
          <a:r>
            <a:rPr lang="en-US" dirty="0" smtClean="0"/>
            <a:t>                          </a:t>
          </a:r>
          <a:r>
            <a:rPr lang="en-US" dirty="0" smtClean="0">
              <a:solidFill>
                <a:srgbClr val="FF0000"/>
              </a:solidFill>
            </a:rPr>
            <a:t>*</a:t>
          </a:r>
          <a:r>
            <a:rPr lang="en-US" dirty="0" smtClean="0"/>
            <a:t> </a:t>
          </a:r>
          <a:r>
            <a:rPr lang="en-US" dirty="0" smtClean="0">
              <a:solidFill>
                <a:srgbClr val="FFFF00"/>
              </a:solidFill>
              <a:latin typeface="Britannic Bold" panose="020B0903060703020204" pitchFamily="34" charset="0"/>
            </a:rPr>
            <a:t>M Srinivas</a:t>
          </a:r>
          <a:endParaRPr lang="en-US" dirty="0">
            <a:solidFill>
              <a:srgbClr val="FFFF00"/>
            </a:solidFill>
            <a:latin typeface="Britannic Bold" panose="020B0903060703020204" pitchFamily="34" charset="0"/>
          </a:endParaRPr>
        </a:p>
      </dgm:t>
    </dgm:pt>
    <dgm:pt modelId="{D94EC326-C642-49F4-885F-DE4B3F5C47F9}" type="parTrans" cxnId="{5CE45D49-6334-436E-B311-5F667A380615}">
      <dgm:prSet/>
      <dgm:spPr/>
      <dgm:t>
        <a:bodyPr/>
        <a:lstStyle/>
        <a:p>
          <a:endParaRPr lang="en-US"/>
        </a:p>
      </dgm:t>
    </dgm:pt>
    <dgm:pt modelId="{5E2A0C21-1268-4F4E-8FB1-A473B9505202}" type="sibTrans" cxnId="{5CE45D49-6334-436E-B311-5F667A380615}">
      <dgm:prSet/>
      <dgm:spPr/>
      <dgm:t>
        <a:bodyPr/>
        <a:lstStyle/>
        <a:p>
          <a:endParaRPr lang="en-US"/>
        </a:p>
      </dgm:t>
    </dgm:pt>
    <dgm:pt modelId="{2B0C32D6-63A8-4D79-83B7-EE5EED6F3E70}">
      <dgm:prSet/>
      <dgm:spPr/>
      <dgm:t>
        <a:bodyPr/>
        <a:lstStyle/>
        <a:p>
          <a:r>
            <a:rPr lang="en-US" dirty="0" smtClean="0"/>
            <a:t>                          </a:t>
          </a:r>
          <a:r>
            <a:rPr lang="en-US" dirty="0" smtClean="0">
              <a:solidFill>
                <a:srgbClr val="FF0000"/>
              </a:solidFill>
            </a:rPr>
            <a:t>*</a:t>
          </a:r>
          <a:r>
            <a:rPr lang="en-US" dirty="0" smtClean="0">
              <a:solidFill>
                <a:srgbClr val="FFFF00"/>
              </a:solidFill>
              <a:latin typeface="Britannic Bold" panose="020B0903060703020204" pitchFamily="34" charset="0"/>
            </a:rPr>
            <a:t> Y Satya Sai</a:t>
          </a:r>
          <a:endParaRPr lang="en-US" dirty="0">
            <a:solidFill>
              <a:srgbClr val="FFFF00"/>
            </a:solidFill>
            <a:latin typeface="Britannic Bold" panose="020B0903060703020204" pitchFamily="34" charset="0"/>
          </a:endParaRPr>
        </a:p>
      </dgm:t>
    </dgm:pt>
    <dgm:pt modelId="{CE1237A1-7216-4584-925B-7420CA178FA8}" type="parTrans" cxnId="{B12C466C-02BE-4B91-ACFE-7C8EDABD304C}">
      <dgm:prSet/>
      <dgm:spPr/>
      <dgm:t>
        <a:bodyPr/>
        <a:lstStyle/>
        <a:p>
          <a:endParaRPr lang="en-US"/>
        </a:p>
      </dgm:t>
    </dgm:pt>
    <dgm:pt modelId="{5D5D7DFF-F48D-4514-A45B-84E84F4712B9}" type="sibTrans" cxnId="{B12C466C-02BE-4B91-ACFE-7C8EDABD304C}">
      <dgm:prSet/>
      <dgm:spPr/>
      <dgm:t>
        <a:bodyPr/>
        <a:lstStyle/>
        <a:p>
          <a:endParaRPr lang="en-US"/>
        </a:p>
      </dgm:t>
    </dgm:pt>
    <dgm:pt modelId="{96136171-98E1-4E74-8DAF-AA5F8433124A}" type="pres">
      <dgm:prSet presAssocID="{14CC61B6-4CD7-43DC-A539-73F869B5B945}" presName="Name0" presStyleCnt="0">
        <dgm:presLayoutVars>
          <dgm:chMax/>
          <dgm:chPref/>
          <dgm:dir/>
        </dgm:presLayoutVars>
      </dgm:prSet>
      <dgm:spPr/>
    </dgm:pt>
    <dgm:pt modelId="{BAB02B95-236D-4E65-AF8F-F8479A649FD6}" type="pres">
      <dgm:prSet presAssocID="{C1C57D41-6B07-46FB-A132-94744D7A9697}" presName="parenttextcomposite" presStyleCnt="0"/>
      <dgm:spPr/>
    </dgm:pt>
    <dgm:pt modelId="{6982B037-F190-46CC-8B86-3091DF2C44A3}" type="pres">
      <dgm:prSet presAssocID="{C1C57D41-6B07-46FB-A132-94744D7A9697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C8EF2A78-C88B-4F15-9002-11F0CAA0C178}" type="pres">
      <dgm:prSet presAssocID="{C1C57D41-6B07-46FB-A132-94744D7A9697}" presName="parallelogramComposite" presStyleCnt="0"/>
      <dgm:spPr/>
    </dgm:pt>
    <dgm:pt modelId="{BD7B45ED-6EF8-4BD1-9574-A8CEDE6B12A1}" type="pres">
      <dgm:prSet presAssocID="{C1C57D41-6B07-46FB-A132-94744D7A9697}" presName="parallelogram1" presStyleLbl="alignNode1" presStyleIdx="0" presStyleCnt="28"/>
      <dgm:spPr/>
    </dgm:pt>
    <dgm:pt modelId="{D20F9872-1152-4EEA-9C29-5FF69AC8CE1A}" type="pres">
      <dgm:prSet presAssocID="{C1C57D41-6B07-46FB-A132-94744D7A9697}" presName="parallelogram2" presStyleLbl="alignNode1" presStyleIdx="1" presStyleCnt="28"/>
      <dgm:spPr/>
    </dgm:pt>
    <dgm:pt modelId="{00068BA0-19FE-4D18-BC3C-D3A0B63C45F9}" type="pres">
      <dgm:prSet presAssocID="{C1C57D41-6B07-46FB-A132-94744D7A9697}" presName="parallelogram3" presStyleLbl="alignNode1" presStyleIdx="2" presStyleCnt="28"/>
      <dgm:spPr/>
    </dgm:pt>
    <dgm:pt modelId="{18191BF5-5A70-4912-8686-FA5A3C3E9215}" type="pres">
      <dgm:prSet presAssocID="{C1C57D41-6B07-46FB-A132-94744D7A9697}" presName="parallelogram4" presStyleLbl="alignNode1" presStyleIdx="3" presStyleCnt="28"/>
      <dgm:spPr/>
    </dgm:pt>
    <dgm:pt modelId="{492368CE-7E85-4A04-A99E-D690D03B019C}" type="pres">
      <dgm:prSet presAssocID="{C1C57D41-6B07-46FB-A132-94744D7A9697}" presName="parallelogram5" presStyleLbl="alignNode1" presStyleIdx="4" presStyleCnt="28"/>
      <dgm:spPr/>
    </dgm:pt>
    <dgm:pt modelId="{B7136D2B-1E03-4161-BBB0-F56DD6BC7631}" type="pres">
      <dgm:prSet presAssocID="{C1C57D41-6B07-46FB-A132-94744D7A9697}" presName="parallelogram6" presStyleLbl="alignNode1" presStyleIdx="5" presStyleCnt="28"/>
      <dgm:spPr/>
    </dgm:pt>
    <dgm:pt modelId="{B70AE723-6CD6-4CB6-A0ED-68F7E25BE9E9}" type="pres">
      <dgm:prSet presAssocID="{C1C57D41-6B07-46FB-A132-94744D7A9697}" presName="parallelogram7" presStyleLbl="alignNode1" presStyleIdx="6" presStyleCnt="28"/>
      <dgm:spPr/>
    </dgm:pt>
    <dgm:pt modelId="{8BB06A81-392B-4ADA-B77B-1232BC30F0FB}" type="pres">
      <dgm:prSet presAssocID="{2DB7AEC6-98EC-4BF6-BBB4-69BC94E452BD}" presName="sibTrans" presStyleCnt="0"/>
      <dgm:spPr/>
    </dgm:pt>
    <dgm:pt modelId="{0EE32E1D-8E53-4C8F-8EEF-4368BADD9879}" type="pres">
      <dgm:prSet presAssocID="{A6AA62DE-A820-4375-A282-3CEF1B085759}" presName="parenttextcomposite" presStyleCnt="0"/>
      <dgm:spPr/>
    </dgm:pt>
    <dgm:pt modelId="{E1BAEECA-B98E-4899-8C2F-FFD1928F4A22}" type="pres">
      <dgm:prSet presAssocID="{A6AA62DE-A820-4375-A282-3CEF1B085759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149F1-2C5D-4528-ADB2-1A9282186C55}" type="pres">
      <dgm:prSet presAssocID="{A6AA62DE-A820-4375-A282-3CEF1B085759}" presName="parallelogramComposite" presStyleCnt="0"/>
      <dgm:spPr/>
    </dgm:pt>
    <dgm:pt modelId="{540ABB9C-6179-46E4-B061-CE2B8463067F}" type="pres">
      <dgm:prSet presAssocID="{A6AA62DE-A820-4375-A282-3CEF1B085759}" presName="parallelogram1" presStyleLbl="alignNode1" presStyleIdx="7" presStyleCnt="28"/>
      <dgm:spPr/>
    </dgm:pt>
    <dgm:pt modelId="{C24E1602-0EF6-48E9-B713-1DA85F0F533F}" type="pres">
      <dgm:prSet presAssocID="{A6AA62DE-A820-4375-A282-3CEF1B085759}" presName="parallelogram2" presStyleLbl="alignNode1" presStyleIdx="8" presStyleCnt="28"/>
      <dgm:spPr/>
    </dgm:pt>
    <dgm:pt modelId="{E756C602-2F29-4EE3-85BA-52AC748273DB}" type="pres">
      <dgm:prSet presAssocID="{A6AA62DE-A820-4375-A282-3CEF1B085759}" presName="parallelogram3" presStyleLbl="alignNode1" presStyleIdx="9" presStyleCnt="28"/>
      <dgm:spPr/>
    </dgm:pt>
    <dgm:pt modelId="{DEA82A5A-0088-4A32-83C0-B461ED2469A0}" type="pres">
      <dgm:prSet presAssocID="{A6AA62DE-A820-4375-A282-3CEF1B085759}" presName="parallelogram4" presStyleLbl="alignNode1" presStyleIdx="10" presStyleCnt="28"/>
      <dgm:spPr/>
    </dgm:pt>
    <dgm:pt modelId="{EEAF55A6-D161-4905-8A9D-D838AB0ACD7F}" type="pres">
      <dgm:prSet presAssocID="{A6AA62DE-A820-4375-A282-3CEF1B085759}" presName="parallelogram5" presStyleLbl="alignNode1" presStyleIdx="11" presStyleCnt="28"/>
      <dgm:spPr/>
    </dgm:pt>
    <dgm:pt modelId="{E3703673-7406-42B0-AE43-DF80C5068CF4}" type="pres">
      <dgm:prSet presAssocID="{A6AA62DE-A820-4375-A282-3CEF1B085759}" presName="parallelogram6" presStyleLbl="alignNode1" presStyleIdx="12" presStyleCnt="28"/>
      <dgm:spPr/>
    </dgm:pt>
    <dgm:pt modelId="{1C19F7C7-6D09-43B4-95DF-6388482DFBC5}" type="pres">
      <dgm:prSet presAssocID="{A6AA62DE-A820-4375-A282-3CEF1B085759}" presName="parallelogram7" presStyleLbl="alignNode1" presStyleIdx="13" presStyleCnt="28"/>
      <dgm:spPr/>
    </dgm:pt>
    <dgm:pt modelId="{B988D5DD-D890-44B0-94B7-84EEF12AFC36}" type="pres">
      <dgm:prSet presAssocID="{BB8FA251-70F0-4AD6-AFC0-753FB0D44837}" presName="sibTrans" presStyleCnt="0"/>
      <dgm:spPr/>
    </dgm:pt>
    <dgm:pt modelId="{87E69F0C-BA98-4915-B2CC-806862A88DCF}" type="pres">
      <dgm:prSet presAssocID="{E4D66220-987B-417D-8443-A11AB4041E4A}" presName="parenttextcomposite" presStyleCnt="0"/>
      <dgm:spPr/>
    </dgm:pt>
    <dgm:pt modelId="{10A001BE-0262-4CF9-B036-0A37BC401BEE}" type="pres">
      <dgm:prSet presAssocID="{E4D66220-987B-417D-8443-A11AB4041E4A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04B913D0-66EE-4146-B843-6B66ADC0FB4D}" type="pres">
      <dgm:prSet presAssocID="{E4D66220-987B-417D-8443-A11AB4041E4A}" presName="parallelogramComposite" presStyleCnt="0"/>
      <dgm:spPr/>
    </dgm:pt>
    <dgm:pt modelId="{D2E85BB3-4FA2-482F-A679-11BE7F9E0E11}" type="pres">
      <dgm:prSet presAssocID="{E4D66220-987B-417D-8443-A11AB4041E4A}" presName="parallelogram1" presStyleLbl="alignNode1" presStyleIdx="14" presStyleCnt="28"/>
      <dgm:spPr/>
    </dgm:pt>
    <dgm:pt modelId="{5B783303-AA04-41C0-BF75-5A814EC3CFDB}" type="pres">
      <dgm:prSet presAssocID="{E4D66220-987B-417D-8443-A11AB4041E4A}" presName="parallelogram2" presStyleLbl="alignNode1" presStyleIdx="15" presStyleCnt="28"/>
      <dgm:spPr/>
    </dgm:pt>
    <dgm:pt modelId="{380607EA-CEB9-4927-9101-650A6F57FDB7}" type="pres">
      <dgm:prSet presAssocID="{E4D66220-987B-417D-8443-A11AB4041E4A}" presName="parallelogram3" presStyleLbl="alignNode1" presStyleIdx="16" presStyleCnt="28"/>
      <dgm:spPr/>
    </dgm:pt>
    <dgm:pt modelId="{93E6F158-64F2-4F0D-BCDD-E5068EAE3834}" type="pres">
      <dgm:prSet presAssocID="{E4D66220-987B-417D-8443-A11AB4041E4A}" presName="parallelogram4" presStyleLbl="alignNode1" presStyleIdx="17" presStyleCnt="28"/>
      <dgm:spPr/>
    </dgm:pt>
    <dgm:pt modelId="{2064396D-A841-4EF4-B75E-A7D574DA9A19}" type="pres">
      <dgm:prSet presAssocID="{E4D66220-987B-417D-8443-A11AB4041E4A}" presName="parallelogram5" presStyleLbl="alignNode1" presStyleIdx="18" presStyleCnt="28"/>
      <dgm:spPr/>
    </dgm:pt>
    <dgm:pt modelId="{3B9633DF-32A2-4F92-91C1-FA2416C16442}" type="pres">
      <dgm:prSet presAssocID="{E4D66220-987B-417D-8443-A11AB4041E4A}" presName="parallelogram6" presStyleLbl="alignNode1" presStyleIdx="19" presStyleCnt="28"/>
      <dgm:spPr/>
    </dgm:pt>
    <dgm:pt modelId="{8B6C9B13-86FA-491B-A385-20AFC8752D87}" type="pres">
      <dgm:prSet presAssocID="{E4D66220-987B-417D-8443-A11AB4041E4A}" presName="parallelogram7" presStyleLbl="alignNode1" presStyleIdx="20" presStyleCnt="28"/>
      <dgm:spPr/>
    </dgm:pt>
    <dgm:pt modelId="{09DEF363-A204-412D-B4C2-71851C8F0E96}" type="pres">
      <dgm:prSet presAssocID="{5E2A0C21-1268-4F4E-8FB1-A473B9505202}" presName="sibTrans" presStyleCnt="0"/>
      <dgm:spPr/>
    </dgm:pt>
    <dgm:pt modelId="{DECA1B7F-9C27-4CFA-B4CD-00E91824C0D8}" type="pres">
      <dgm:prSet presAssocID="{2B0C32D6-63A8-4D79-83B7-EE5EED6F3E70}" presName="parenttextcomposite" presStyleCnt="0"/>
      <dgm:spPr/>
    </dgm:pt>
    <dgm:pt modelId="{D6E1FA1F-1DDF-43B7-A2B6-A6C9E7E1C01D}" type="pres">
      <dgm:prSet presAssocID="{2B0C32D6-63A8-4D79-83B7-EE5EED6F3E70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02813-95BB-4135-88EC-B4B7D33D70DE}" type="pres">
      <dgm:prSet presAssocID="{2B0C32D6-63A8-4D79-83B7-EE5EED6F3E70}" presName="parallelogramComposite" presStyleCnt="0"/>
      <dgm:spPr/>
    </dgm:pt>
    <dgm:pt modelId="{5561F4FF-D306-4ADF-A2E3-35FF461A86E7}" type="pres">
      <dgm:prSet presAssocID="{2B0C32D6-63A8-4D79-83B7-EE5EED6F3E70}" presName="parallelogram1" presStyleLbl="alignNode1" presStyleIdx="21" presStyleCnt="28"/>
      <dgm:spPr/>
    </dgm:pt>
    <dgm:pt modelId="{55767548-CACA-4E9F-995F-6C82B6C19EDA}" type="pres">
      <dgm:prSet presAssocID="{2B0C32D6-63A8-4D79-83B7-EE5EED6F3E70}" presName="parallelogram2" presStyleLbl="alignNode1" presStyleIdx="22" presStyleCnt="28"/>
      <dgm:spPr/>
    </dgm:pt>
    <dgm:pt modelId="{94C343BA-548F-443C-9C83-6918457EBCFD}" type="pres">
      <dgm:prSet presAssocID="{2B0C32D6-63A8-4D79-83B7-EE5EED6F3E70}" presName="parallelogram3" presStyleLbl="alignNode1" presStyleIdx="23" presStyleCnt="28"/>
      <dgm:spPr/>
    </dgm:pt>
    <dgm:pt modelId="{E4E43595-3125-41E1-9E37-56DE29B49B99}" type="pres">
      <dgm:prSet presAssocID="{2B0C32D6-63A8-4D79-83B7-EE5EED6F3E70}" presName="parallelogram4" presStyleLbl="alignNode1" presStyleIdx="24" presStyleCnt="28"/>
      <dgm:spPr/>
    </dgm:pt>
    <dgm:pt modelId="{806E1670-DC05-4B86-98FD-619065BDD653}" type="pres">
      <dgm:prSet presAssocID="{2B0C32D6-63A8-4D79-83B7-EE5EED6F3E70}" presName="parallelogram5" presStyleLbl="alignNode1" presStyleIdx="25" presStyleCnt="28"/>
      <dgm:spPr/>
    </dgm:pt>
    <dgm:pt modelId="{A23A9015-E181-4EFA-A210-E903563052BC}" type="pres">
      <dgm:prSet presAssocID="{2B0C32D6-63A8-4D79-83B7-EE5EED6F3E70}" presName="parallelogram6" presStyleLbl="alignNode1" presStyleIdx="26" presStyleCnt="28"/>
      <dgm:spPr/>
    </dgm:pt>
    <dgm:pt modelId="{4A8339CD-A7B0-4AFD-AF72-7B099B34C771}" type="pres">
      <dgm:prSet presAssocID="{2B0C32D6-63A8-4D79-83B7-EE5EED6F3E70}" presName="parallelogram7" presStyleLbl="alignNode1" presStyleIdx="27" presStyleCnt="28"/>
      <dgm:spPr/>
    </dgm:pt>
  </dgm:ptLst>
  <dgm:cxnLst>
    <dgm:cxn modelId="{9345D3A1-9D19-4B47-B2AF-B74F17986546}" srcId="{14CC61B6-4CD7-43DC-A539-73F869B5B945}" destId="{C1C57D41-6B07-46FB-A132-94744D7A9697}" srcOrd="0" destOrd="0" parTransId="{606B87D2-DC80-4DCA-B4CF-BBF96BDAAC36}" sibTransId="{2DB7AEC6-98EC-4BF6-BBB4-69BC94E452BD}"/>
    <dgm:cxn modelId="{9234BCE8-2882-497B-8D7D-E79BD163FF19}" type="presOf" srcId="{A6AA62DE-A820-4375-A282-3CEF1B085759}" destId="{E1BAEECA-B98E-4899-8C2F-FFD1928F4A22}" srcOrd="0" destOrd="0" presId="urn:microsoft.com/office/officeart/2008/layout/VerticalAccentList"/>
    <dgm:cxn modelId="{70139D3C-E71B-4332-86E9-AC580E9FA934}" type="presOf" srcId="{14CC61B6-4CD7-43DC-A539-73F869B5B945}" destId="{96136171-98E1-4E74-8DAF-AA5F8433124A}" srcOrd="0" destOrd="0" presId="urn:microsoft.com/office/officeart/2008/layout/VerticalAccentList"/>
    <dgm:cxn modelId="{B12C466C-02BE-4B91-ACFE-7C8EDABD304C}" srcId="{14CC61B6-4CD7-43DC-A539-73F869B5B945}" destId="{2B0C32D6-63A8-4D79-83B7-EE5EED6F3E70}" srcOrd="3" destOrd="0" parTransId="{CE1237A1-7216-4584-925B-7420CA178FA8}" sibTransId="{5D5D7DFF-F48D-4514-A45B-84E84F4712B9}"/>
    <dgm:cxn modelId="{11C98A1A-CE1B-4E3F-B975-E5A61DF3BD2F}" type="presOf" srcId="{C1C57D41-6B07-46FB-A132-94744D7A9697}" destId="{6982B037-F190-46CC-8B86-3091DF2C44A3}" srcOrd="0" destOrd="0" presId="urn:microsoft.com/office/officeart/2008/layout/VerticalAccentList"/>
    <dgm:cxn modelId="{3685952C-0329-44E9-91D3-C779539731AA}" type="presOf" srcId="{2B0C32D6-63A8-4D79-83B7-EE5EED6F3E70}" destId="{D6E1FA1F-1DDF-43B7-A2B6-A6C9E7E1C01D}" srcOrd="0" destOrd="0" presId="urn:microsoft.com/office/officeart/2008/layout/VerticalAccentList"/>
    <dgm:cxn modelId="{5D72BFA4-5BDB-4CA1-AD53-7C351BCA2B80}" srcId="{14CC61B6-4CD7-43DC-A539-73F869B5B945}" destId="{A6AA62DE-A820-4375-A282-3CEF1B085759}" srcOrd="1" destOrd="0" parTransId="{4788BBFA-C3B8-41B1-A332-0822CAFDA036}" sibTransId="{BB8FA251-70F0-4AD6-AFC0-753FB0D44837}"/>
    <dgm:cxn modelId="{5CE45D49-6334-436E-B311-5F667A380615}" srcId="{14CC61B6-4CD7-43DC-A539-73F869B5B945}" destId="{E4D66220-987B-417D-8443-A11AB4041E4A}" srcOrd="2" destOrd="0" parTransId="{D94EC326-C642-49F4-885F-DE4B3F5C47F9}" sibTransId="{5E2A0C21-1268-4F4E-8FB1-A473B9505202}"/>
    <dgm:cxn modelId="{D3DA8F3B-9481-41E8-8DAD-C91844992B9E}" type="presOf" srcId="{E4D66220-987B-417D-8443-A11AB4041E4A}" destId="{10A001BE-0262-4CF9-B036-0A37BC401BEE}" srcOrd="0" destOrd="0" presId="urn:microsoft.com/office/officeart/2008/layout/VerticalAccentList"/>
    <dgm:cxn modelId="{1612F843-7B5F-4FA5-BF85-F8744435440A}" type="presParOf" srcId="{96136171-98E1-4E74-8DAF-AA5F8433124A}" destId="{BAB02B95-236D-4E65-AF8F-F8479A649FD6}" srcOrd="0" destOrd="0" presId="urn:microsoft.com/office/officeart/2008/layout/VerticalAccentList"/>
    <dgm:cxn modelId="{9A802237-7DD8-48E5-9D21-2DB133C88CB3}" type="presParOf" srcId="{BAB02B95-236D-4E65-AF8F-F8479A649FD6}" destId="{6982B037-F190-46CC-8B86-3091DF2C44A3}" srcOrd="0" destOrd="0" presId="urn:microsoft.com/office/officeart/2008/layout/VerticalAccentList"/>
    <dgm:cxn modelId="{4F2F2EA8-6755-4F59-B2B0-A1D7FD272FBF}" type="presParOf" srcId="{96136171-98E1-4E74-8DAF-AA5F8433124A}" destId="{C8EF2A78-C88B-4F15-9002-11F0CAA0C178}" srcOrd="1" destOrd="0" presId="urn:microsoft.com/office/officeart/2008/layout/VerticalAccentList"/>
    <dgm:cxn modelId="{2A7A34C1-DA4F-4846-8A40-FA44B8572533}" type="presParOf" srcId="{C8EF2A78-C88B-4F15-9002-11F0CAA0C178}" destId="{BD7B45ED-6EF8-4BD1-9574-A8CEDE6B12A1}" srcOrd="0" destOrd="0" presId="urn:microsoft.com/office/officeart/2008/layout/VerticalAccentList"/>
    <dgm:cxn modelId="{0D0AB510-CBB0-42CA-8B08-B5FA07979F2E}" type="presParOf" srcId="{C8EF2A78-C88B-4F15-9002-11F0CAA0C178}" destId="{D20F9872-1152-4EEA-9C29-5FF69AC8CE1A}" srcOrd="1" destOrd="0" presId="urn:microsoft.com/office/officeart/2008/layout/VerticalAccentList"/>
    <dgm:cxn modelId="{E9495484-CE69-45F2-9B6D-CA4004399394}" type="presParOf" srcId="{C8EF2A78-C88B-4F15-9002-11F0CAA0C178}" destId="{00068BA0-19FE-4D18-BC3C-D3A0B63C45F9}" srcOrd="2" destOrd="0" presId="urn:microsoft.com/office/officeart/2008/layout/VerticalAccentList"/>
    <dgm:cxn modelId="{0AD76E5B-F000-4857-9710-26A1B4B70F85}" type="presParOf" srcId="{C8EF2A78-C88B-4F15-9002-11F0CAA0C178}" destId="{18191BF5-5A70-4912-8686-FA5A3C3E9215}" srcOrd="3" destOrd="0" presId="urn:microsoft.com/office/officeart/2008/layout/VerticalAccentList"/>
    <dgm:cxn modelId="{084E970E-B7FD-4A70-A5B9-ED5775A821A3}" type="presParOf" srcId="{C8EF2A78-C88B-4F15-9002-11F0CAA0C178}" destId="{492368CE-7E85-4A04-A99E-D690D03B019C}" srcOrd="4" destOrd="0" presId="urn:microsoft.com/office/officeart/2008/layout/VerticalAccentList"/>
    <dgm:cxn modelId="{F3B44B23-8957-4F87-BF77-E3DFC641DA65}" type="presParOf" srcId="{C8EF2A78-C88B-4F15-9002-11F0CAA0C178}" destId="{B7136D2B-1E03-4161-BBB0-F56DD6BC7631}" srcOrd="5" destOrd="0" presId="urn:microsoft.com/office/officeart/2008/layout/VerticalAccentList"/>
    <dgm:cxn modelId="{6A8368DB-C2FB-4153-BA9D-CFFD1ED69428}" type="presParOf" srcId="{C8EF2A78-C88B-4F15-9002-11F0CAA0C178}" destId="{B70AE723-6CD6-4CB6-A0ED-68F7E25BE9E9}" srcOrd="6" destOrd="0" presId="urn:microsoft.com/office/officeart/2008/layout/VerticalAccentList"/>
    <dgm:cxn modelId="{AC4AAC56-9331-49DB-A3B4-9B4F72E2CC19}" type="presParOf" srcId="{96136171-98E1-4E74-8DAF-AA5F8433124A}" destId="{8BB06A81-392B-4ADA-B77B-1232BC30F0FB}" srcOrd="2" destOrd="0" presId="urn:microsoft.com/office/officeart/2008/layout/VerticalAccentList"/>
    <dgm:cxn modelId="{4EED994A-1397-4ADB-9F05-4AD5938FF820}" type="presParOf" srcId="{96136171-98E1-4E74-8DAF-AA5F8433124A}" destId="{0EE32E1D-8E53-4C8F-8EEF-4368BADD9879}" srcOrd="3" destOrd="0" presId="urn:microsoft.com/office/officeart/2008/layout/VerticalAccentList"/>
    <dgm:cxn modelId="{62A27727-8A2F-408A-932C-565674AEA7C4}" type="presParOf" srcId="{0EE32E1D-8E53-4C8F-8EEF-4368BADD9879}" destId="{E1BAEECA-B98E-4899-8C2F-FFD1928F4A22}" srcOrd="0" destOrd="0" presId="urn:microsoft.com/office/officeart/2008/layout/VerticalAccentList"/>
    <dgm:cxn modelId="{EB917B16-672D-4ED0-BDA8-6951A52AEC44}" type="presParOf" srcId="{96136171-98E1-4E74-8DAF-AA5F8433124A}" destId="{58A149F1-2C5D-4528-ADB2-1A9282186C55}" srcOrd="4" destOrd="0" presId="urn:microsoft.com/office/officeart/2008/layout/VerticalAccentList"/>
    <dgm:cxn modelId="{076412D2-8319-4D20-AEA9-E6180AC269D6}" type="presParOf" srcId="{58A149F1-2C5D-4528-ADB2-1A9282186C55}" destId="{540ABB9C-6179-46E4-B061-CE2B8463067F}" srcOrd="0" destOrd="0" presId="urn:microsoft.com/office/officeart/2008/layout/VerticalAccentList"/>
    <dgm:cxn modelId="{057A1EA7-FE7C-48E9-A156-BA063CEFF909}" type="presParOf" srcId="{58A149F1-2C5D-4528-ADB2-1A9282186C55}" destId="{C24E1602-0EF6-48E9-B713-1DA85F0F533F}" srcOrd="1" destOrd="0" presId="urn:microsoft.com/office/officeart/2008/layout/VerticalAccentList"/>
    <dgm:cxn modelId="{2680EE43-ED41-4B5C-83A1-DDA7E6E70237}" type="presParOf" srcId="{58A149F1-2C5D-4528-ADB2-1A9282186C55}" destId="{E756C602-2F29-4EE3-85BA-52AC748273DB}" srcOrd="2" destOrd="0" presId="urn:microsoft.com/office/officeart/2008/layout/VerticalAccentList"/>
    <dgm:cxn modelId="{A8D6DA42-76D2-4075-9C76-BA9A43D7DAF2}" type="presParOf" srcId="{58A149F1-2C5D-4528-ADB2-1A9282186C55}" destId="{DEA82A5A-0088-4A32-83C0-B461ED2469A0}" srcOrd="3" destOrd="0" presId="urn:microsoft.com/office/officeart/2008/layout/VerticalAccentList"/>
    <dgm:cxn modelId="{09B5551A-CEAA-46C9-95DC-3F17C4CCC01F}" type="presParOf" srcId="{58A149F1-2C5D-4528-ADB2-1A9282186C55}" destId="{EEAF55A6-D161-4905-8A9D-D838AB0ACD7F}" srcOrd="4" destOrd="0" presId="urn:microsoft.com/office/officeart/2008/layout/VerticalAccentList"/>
    <dgm:cxn modelId="{ABE8AC3A-A09A-435D-8D6A-1EB9F159C1B8}" type="presParOf" srcId="{58A149F1-2C5D-4528-ADB2-1A9282186C55}" destId="{E3703673-7406-42B0-AE43-DF80C5068CF4}" srcOrd="5" destOrd="0" presId="urn:microsoft.com/office/officeart/2008/layout/VerticalAccentList"/>
    <dgm:cxn modelId="{7FE71DF0-B0FF-43B3-8645-7B7C9AF86F2D}" type="presParOf" srcId="{58A149F1-2C5D-4528-ADB2-1A9282186C55}" destId="{1C19F7C7-6D09-43B4-95DF-6388482DFBC5}" srcOrd="6" destOrd="0" presId="urn:microsoft.com/office/officeart/2008/layout/VerticalAccentList"/>
    <dgm:cxn modelId="{F898AE96-8165-4FE9-A99E-04A61655CACA}" type="presParOf" srcId="{96136171-98E1-4E74-8DAF-AA5F8433124A}" destId="{B988D5DD-D890-44B0-94B7-84EEF12AFC36}" srcOrd="5" destOrd="0" presId="urn:microsoft.com/office/officeart/2008/layout/VerticalAccentList"/>
    <dgm:cxn modelId="{4EBAE250-4A7A-4E3A-A1AD-447F42F75391}" type="presParOf" srcId="{96136171-98E1-4E74-8DAF-AA5F8433124A}" destId="{87E69F0C-BA98-4915-B2CC-806862A88DCF}" srcOrd="6" destOrd="0" presId="urn:microsoft.com/office/officeart/2008/layout/VerticalAccentList"/>
    <dgm:cxn modelId="{B29698A2-A73D-4B62-90F1-2F965E2ED636}" type="presParOf" srcId="{87E69F0C-BA98-4915-B2CC-806862A88DCF}" destId="{10A001BE-0262-4CF9-B036-0A37BC401BEE}" srcOrd="0" destOrd="0" presId="urn:microsoft.com/office/officeart/2008/layout/VerticalAccentList"/>
    <dgm:cxn modelId="{AFCEAD0C-008D-42FE-97D5-2F4C1F60379C}" type="presParOf" srcId="{96136171-98E1-4E74-8DAF-AA5F8433124A}" destId="{04B913D0-66EE-4146-B843-6B66ADC0FB4D}" srcOrd="7" destOrd="0" presId="urn:microsoft.com/office/officeart/2008/layout/VerticalAccentList"/>
    <dgm:cxn modelId="{0B26E73E-8697-4F97-8F2D-B0AE3822FD86}" type="presParOf" srcId="{04B913D0-66EE-4146-B843-6B66ADC0FB4D}" destId="{D2E85BB3-4FA2-482F-A679-11BE7F9E0E11}" srcOrd="0" destOrd="0" presId="urn:microsoft.com/office/officeart/2008/layout/VerticalAccentList"/>
    <dgm:cxn modelId="{77C80D65-3810-40F6-A3D4-ED7DCDE98807}" type="presParOf" srcId="{04B913D0-66EE-4146-B843-6B66ADC0FB4D}" destId="{5B783303-AA04-41C0-BF75-5A814EC3CFDB}" srcOrd="1" destOrd="0" presId="urn:microsoft.com/office/officeart/2008/layout/VerticalAccentList"/>
    <dgm:cxn modelId="{25720233-D781-4D0A-8B36-D1F8073C8233}" type="presParOf" srcId="{04B913D0-66EE-4146-B843-6B66ADC0FB4D}" destId="{380607EA-CEB9-4927-9101-650A6F57FDB7}" srcOrd="2" destOrd="0" presId="urn:microsoft.com/office/officeart/2008/layout/VerticalAccentList"/>
    <dgm:cxn modelId="{5CBEED9B-1716-4F05-BA54-F23D8B83096E}" type="presParOf" srcId="{04B913D0-66EE-4146-B843-6B66ADC0FB4D}" destId="{93E6F158-64F2-4F0D-BCDD-E5068EAE3834}" srcOrd="3" destOrd="0" presId="urn:microsoft.com/office/officeart/2008/layout/VerticalAccentList"/>
    <dgm:cxn modelId="{8FEF1242-868F-4793-84A2-5873AE29DB47}" type="presParOf" srcId="{04B913D0-66EE-4146-B843-6B66ADC0FB4D}" destId="{2064396D-A841-4EF4-B75E-A7D574DA9A19}" srcOrd="4" destOrd="0" presId="urn:microsoft.com/office/officeart/2008/layout/VerticalAccentList"/>
    <dgm:cxn modelId="{DE06E1F9-54A5-43B7-A666-E521FD8C1206}" type="presParOf" srcId="{04B913D0-66EE-4146-B843-6B66ADC0FB4D}" destId="{3B9633DF-32A2-4F92-91C1-FA2416C16442}" srcOrd="5" destOrd="0" presId="urn:microsoft.com/office/officeart/2008/layout/VerticalAccentList"/>
    <dgm:cxn modelId="{B8A6BC3B-DE49-481D-A1E6-7C03770CA1C7}" type="presParOf" srcId="{04B913D0-66EE-4146-B843-6B66ADC0FB4D}" destId="{8B6C9B13-86FA-491B-A385-20AFC8752D87}" srcOrd="6" destOrd="0" presId="urn:microsoft.com/office/officeart/2008/layout/VerticalAccentList"/>
    <dgm:cxn modelId="{623F0698-57E9-4725-A03E-589FAFC42449}" type="presParOf" srcId="{96136171-98E1-4E74-8DAF-AA5F8433124A}" destId="{09DEF363-A204-412D-B4C2-71851C8F0E96}" srcOrd="8" destOrd="0" presId="urn:microsoft.com/office/officeart/2008/layout/VerticalAccentList"/>
    <dgm:cxn modelId="{3A595B6E-8B66-4E7F-A058-54502155FFC6}" type="presParOf" srcId="{96136171-98E1-4E74-8DAF-AA5F8433124A}" destId="{DECA1B7F-9C27-4CFA-B4CD-00E91824C0D8}" srcOrd="9" destOrd="0" presId="urn:microsoft.com/office/officeart/2008/layout/VerticalAccentList"/>
    <dgm:cxn modelId="{3311F97E-1698-4D6E-B9E0-19B03551B49F}" type="presParOf" srcId="{DECA1B7F-9C27-4CFA-B4CD-00E91824C0D8}" destId="{D6E1FA1F-1DDF-43B7-A2B6-A6C9E7E1C01D}" srcOrd="0" destOrd="0" presId="urn:microsoft.com/office/officeart/2008/layout/VerticalAccentList"/>
    <dgm:cxn modelId="{40379D5B-3406-4733-871D-5CB779C486F6}" type="presParOf" srcId="{96136171-98E1-4E74-8DAF-AA5F8433124A}" destId="{1CB02813-95BB-4135-88EC-B4B7D33D70DE}" srcOrd="10" destOrd="0" presId="urn:microsoft.com/office/officeart/2008/layout/VerticalAccentList"/>
    <dgm:cxn modelId="{751D8661-CEEC-4FD7-AA26-38093A9F93AD}" type="presParOf" srcId="{1CB02813-95BB-4135-88EC-B4B7D33D70DE}" destId="{5561F4FF-D306-4ADF-A2E3-35FF461A86E7}" srcOrd="0" destOrd="0" presId="urn:microsoft.com/office/officeart/2008/layout/VerticalAccentList"/>
    <dgm:cxn modelId="{9755D741-F8AE-4264-A3B5-22309F5717B0}" type="presParOf" srcId="{1CB02813-95BB-4135-88EC-B4B7D33D70DE}" destId="{55767548-CACA-4E9F-995F-6C82B6C19EDA}" srcOrd="1" destOrd="0" presId="urn:microsoft.com/office/officeart/2008/layout/VerticalAccentList"/>
    <dgm:cxn modelId="{7D4F8BD8-1ACF-4286-87FC-8D2B2E0AA702}" type="presParOf" srcId="{1CB02813-95BB-4135-88EC-B4B7D33D70DE}" destId="{94C343BA-548F-443C-9C83-6918457EBCFD}" srcOrd="2" destOrd="0" presId="urn:microsoft.com/office/officeart/2008/layout/VerticalAccentList"/>
    <dgm:cxn modelId="{6401FC51-4AAF-455F-BA9D-A27ED5D6C5BE}" type="presParOf" srcId="{1CB02813-95BB-4135-88EC-B4B7D33D70DE}" destId="{E4E43595-3125-41E1-9E37-56DE29B49B99}" srcOrd="3" destOrd="0" presId="urn:microsoft.com/office/officeart/2008/layout/VerticalAccentList"/>
    <dgm:cxn modelId="{D78C02C0-3414-4FFF-96DF-2DC60F40D1AE}" type="presParOf" srcId="{1CB02813-95BB-4135-88EC-B4B7D33D70DE}" destId="{806E1670-DC05-4B86-98FD-619065BDD653}" srcOrd="4" destOrd="0" presId="urn:microsoft.com/office/officeart/2008/layout/VerticalAccentList"/>
    <dgm:cxn modelId="{0549F418-1E3B-4307-B17D-DBEFA4CE3520}" type="presParOf" srcId="{1CB02813-95BB-4135-88EC-B4B7D33D70DE}" destId="{A23A9015-E181-4EFA-A210-E903563052BC}" srcOrd="5" destOrd="0" presId="urn:microsoft.com/office/officeart/2008/layout/VerticalAccentList"/>
    <dgm:cxn modelId="{C9721C6D-1C98-48F7-95AA-9B82490ACF2B}" type="presParOf" srcId="{1CB02813-95BB-4135-88EC-B4B7D33D70DE}" destId="{4A8339CD-A7B0-4AFD-AF72-7B099B34C77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2178A-9A7A-4D27-B111-A522DEAC85C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95F12-4019-4E11-AE3C-7D5792A42A79}">
      <dgm:prSet/>
      <dgm:spPr/>
      <dgm:t>
        <a:bodyPr/>
        <a:lstStyle/>
        <a:p>
          <a:pPr rtl="0"/>
          <a:r>
            <a:rPr lang="en-IN" b="1" i="0" dirty="0" smtClean="0">
              <a:solidFill>
                <a:srgbClr val="C00000"/>
              </a:solidFill>
            </a:rPr>
            <a:t>Machine Learning </a:t>
          </a:r>
          <a:endParaRPr lang="en-IN" dirty="0">
            <a:solidFill>
              <a:srgbClr val="C00000"/>
            </a:solidFill>
          </a:endParaRPr>
        </a:p>
      </dgm:t>
    </dgm:pt>
    <dgm:pt modelId="{F1A2CAD5-EDAA-497E-BE25-E742F38F196A}" type="parTrans" cxnId="{28000968-15DA-4F61-A86B-29B665136D77}">
      <dgm:prSet/>
      <dgm:spPr/>
      <dgm:t>
        <a:bodyPr/>
        <a:lstStyle/>
        <a:p>
          <a:endParaRPr lang="en-US"/>
        </a:p>
      </dgm:t>
    </dgm:pt>
    <dgm:pt modelId="{D6C0E63B-0014-40F5-BEC0-133912D830D5}" type="sibTrans" cxnId="{28000968-15DA-4F61-A86B-29B665136D77}">
      <dgm:prSet/>
      <dgm:spPr/>
      <dgm:t>
        <a:bodyPr/>
        <a:lstStyle/>
        <a:p>
          <a:endParaRPr lang="en-US"/>
        </a:p>
      </dgm:t>
    </dgm:pt>
    <dgm:pt modelId="{869A736F-CA1E-4366-96A0-7CB9AA69B874}" type="pres">
      <dgm:prSet presAssocID="{60E2178A-9A7A-4D27-B111-A522DEAC85CB}" presName="Name0" presStyleCnt="0">
        <dgm:presLayoutVars>
          <dgm:dir/>
          <dgm:resizeHandles val="exact"/>
        </dgm:presLayoutVars>
      </dgm:prSet>
      <dgm:spPr/>
    </dgm:pt>
    <dgm:pt modelId="{3D65072E-66A3-42A3-ADB0-99E1327EE13C}" type="pres">
      <dgm:prSet presAssocID="{37995F12-4019-4E11-AE3C-7D5792A42A79}" presName="node" presStyleLbl="node1" presStyleIdx="0" presStyleCnt="1">
        <dgm:presLayoutVars>
          <dgm:bulletEnabled val="1"/>
        </dgm:presLayoutVars>
      </dgm:prSet>
      <dgm:spPr/>
    </dgm:pt>
  </dgm:ptLst>
  <dgm:cxnLst>
    <dgm:cxn modelId="{59DB3283-B01F-4F24-A1BD-8475BA7E9185}" type="presOf" srcId="{60E2178A-9A7A-4D27-B111-A522DEAC85CB}" destId="{869A736F-CA1E-4366-96A0-7CB9AA69B874}" srcOrd="0" destOrd="0" presId="urn:microsoft.com/office/officeart/2005/8/layout/process1"/>
    <dgm:cxn modelId="{28000968-15DA-4F61-A86B-29B665136D77}" srcId="{60E2178A-9A7A-4D27-B111-A522DEAC85CB}" destId="{37995F12-4019-4E11-AE3C-7D5792A42A79}" srcOrd="0" destOrd="0" parTransId="{F1A2CAD5-EDAA-497E-BE25-E742F38F196A}" sibTransId="{D6C0E63B-0014-40F5-BEC0-133912D830D5}"/>
    <dgm:cxn modelId="{4A3A9CF2-BF80-4F3B-A78B-B05A5EF18626}" type="presOf" srcId="{37995F12-4019-4E11-AE3C-7D5792A42A79}" destId="{3D65072E-66A3-42A3-ADB0-99E1327EE13C}" srcOrd="0" destOrd="0" presId="urn:microsoft.com/office/officeart/2005/8/layout/process1"/>
    <dgm:cxn modelId="{E53A8FC3-9E42-4D41-975A-40BE5FE9E182}" type="presParOf" srcId="{869A736F-CA1E-4366-96A0-7CB9AA69B874}" destId="{3D65072E-66A3-42A3-ADB0-99E1327EE13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E2AB2-1BC2-4197-8D9B-3D411739A5C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0744AC-08BC-4CFC-94B2-1E06FBEB35F4}">
      <dgm:prSet custT="1"/>
      <dgm:spPr/>
      <dgm:t>
        <a:bodyPr/>
        <a:lstStyle/>
        <a:p>
          <a:pPr algn="l" rtl="0"/>
          <a:r>
            <a:rPr lang="en-IN" sz="7200" b="1" i="0" dirty="0" smtClean="0">
              <a:latin typeface="Forte" panose="03060902040502070203" pitchFamily="66" charset="0"/>
            </a:rPr>
            <a:t>code</a:t>
          </a:r>
          <a:endParaRPr lang="en-IN" sz="7200" dirty="0">
            <a:latin typeface="Forte" panose="03060902040502070203" pitchFamily="66" charset="0"/>
          </a:endParaRPr>
        </a:p>
      </dgm:t>
    </dgm:pt>
    <dgm:pt modelId="{F58A7B00-8C63-46A9-B4DF-9C28FD8556AD}" type="parTrans" cxnId="{3B600C82-6C6B-4C9B-AFAE-765DAD63F00B}">
      <dgm:prSet/>
      <dgm:spPr/>
      <dgm:t>
        <a:bodyPr/>
        <a:lstStyle/>
        <a:p>
          <a:endParaRPr lang="en-US"/>
        </a:p>
      </dgm:t>
    </dgm:pt>
    <dgm:pt modelId="{0CC002AD-FE81-4571-831C-BBC6A1AFA705}" type="sibTrans" cxnId="{3B600C82-6C6B-4C9B-AFAE-765DAD63F00B}">
      <dgm:prSet/>
      <dgm:spPr/>
      <dgm:t>
        <a:bodyPr/>
        <a:lstStyle/>
        <a:p>
          <a:endParaRPr lang="en-US"/>
        </a:p>
      </dgm:t>
    </dgm:pt>
    <dgm:pt modelId="{F48EACA5-80BF-4E05-BEED-A0C2E0C2B2A8}" type="pres">
      <dgm:prSet presAssocID="{9E4E2AB2-1BC2-4197-8D9B-3D411739A5C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E029EF0-27C1-4DA0-9D1C-1BBBF2A25235}" type="pres">
      <dgm:prSet presAssocID="{030744AC-08BC-4CFC-94B2-1E06FBEB35F4}" presName="circle1" presStyleLbl="node1" presStyleIdx="0" presStyleCnt="1"/>
      <dgm:spPr/>
    </dgm:pt>
    <dgm:pt modelId="{BA987E23-B3A3-4377-AC45-661B0BED2720}" type="pres">
      <dgm:prSet presAssocID="{030744AC-08BC-4CFC-94B2-1E06FBEB35F4}" presName="space" presStyleCnt="0"/>
      <dgm:spPr/>
    </dgm:pt>
    <dgm:pt modelId="{2C746D07-B2A9-406F-B768-EBE3B60D57F8}" type="pres">
      <dgm:prSet presAssocID="{030744AC-08BC-4CFC-94B2-1E06FBEB35F4}" presName="rect1" presStyleLbl="alignAcc1" presStyleIdx="0" presStyleCnt="1"/>
      <dgm:spPr/>
      <dgm:t>
        <a:bodyPr/>
        <a:lstStyle/>
        <a:p>
          <a:endParaRPr lang="en-US"/>
        </a:p>
      </dgm:t>
    </dgm:pt>
    <dgm:pt modelId="{DE6B14ED-C738-488B-8F83-C300E638C2D7}" type="pres">
      <dgm:prSet presAssocID="{030744AC-08BC-4CFC-94B2-1E06FBEB35F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1B874-F8FE-48C5-805B-825A914443C3}" type="presOf" srcId="{9E4E2AB2-1BC2-4197-8D9B-3D411739A5C0}" destId="{F48EACA5-80BF-4E05-BEED-A0C2E0C2B2A8}" srcOrd="0" destOrd="0" presId="urn:microsoft.com/office/officeart/2005/8/layout/target3"/>
    <dgm:cxn modelId="{3B600C82-6C6B-4C9B-AFAE-765DAD63F00B}" srcId="{9E4E2AB2-1BC2-4197-8D9B-3D411739A5C0}" destId="{030744AC-08BC-4CFC-94B2-1E06FBEB35F4}" srcOrd="0" destOrd="0" parTransId="{F58A7B00-8C63-46A9-B4DF-9C28FD8556AD}" sibTransId="{0CC002AD-FE81-4571-831C-BBC6A1AFA705}"/>
    <dgm:cxn modelId="{C83246FF-CA62-473B-AEED-BA5F233141D0}" type="presOf" srcId="{030744AC-08BC-4CFC-94B2-1E06FBEB35F4}" destId="{DE6B14ED-C738-488B-8F83-C300E638C2D7}" srcOrd="1" destOrd="0" presId="urn:microsoft.com/office/officeart/2005/8/layout/target3"/>
    <dgm:cxn modelId="{6C46C73D-85BC-411A-B227-3022707902AD}" type="presOf" srcId="{030744AC-08BC-4CFC-94B2-1E06FBEB35F4}" destId="{2C746D07-B2A9-406F-B768-EBE3B60D57F8}" srcOrd="0" destOrd="0" presId="urn:microsoft.com/office/officeart/2005/8/layout/target3"/>
    <dgm:cxn modelId="{171B5E69-060F-4FA0-92C9-62A90BF82961}" type="presParOf" srcId="{F48EACA5-80BF-4E05-BEED-A0C2E0C2B2A8}" destId="{6E029EF0-27C1-4DA0-9D1C-1BBBF2A25235}" srcOrd="0" destOrd="0" presId="urn:microsoft.com/office/officeart/2005/8/layout/target3"/>
    <dgm:cxn modelId="{E9845A55-84C5-41E9-A53E-2EEF4F73A79C}" type="presParOf" srcId="{F48EACA5-80BF-4E05-BEED-A0C2E0C2B2A8}" destId="{BA987E23-B3A3-4377-AC45-661B0BED2720}" srcOrd="1" destOrd="0" presId="urn:microsoft.com/office/officeart/2005/8/layout/target3"/>
    <dgm:cxn modelId="{D97AAF7A-ADC9-4F9A-B2BC-68313BCAB392}" type="presParOf" srcId="{F48EACA5-80BF-4E05-BEED-A0C2E0C2B2A8}" destId="{2C746D07-B2A9-406F-B768-EBE3B60D57F8}" srcOrd="2" destOrd="0" presId="urn:microsoft.com/office/officeart/2005/8/layout/target3"/>
    <dgm:cxn modelId="{40E49D15-206A-412F-9534-A1B92EFB27E2}" type="presParOf" srcId="{F48EACA5-80BF-4E05-BEED-A0C2E0C2B2A8}" destId="{DE6B14ED-C738-488B-8F83-C300E638C2D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2B037-F190-46CC-8B86-3091DF2C44A3}">
      <dsp:nvSpPr>
        <dsp:cNvPr id="0" name=""/>
        <dsp:cNvSpPr/>
      </dsp:nvSpPr>
      <dsp:spPr>
        <a:xfrm>
          <a:off x="328292" y="107443"/>
          <a:ext cx="5852066" cy="5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  <a:latin typeface="Arial Black" panose="020B0A04020102020204" pitchFamily="34" charset="0"/>
            </a:rPr>
            <a:t>Team Members :</a:t>
          </a:r>
          <a:endParaRPr lang="en-US" sz="3200" kern="1200" dirty="0">
            <a:solidFill>
              <a:srgbClr val="FF0000"/>
            </a:solidFill>
            <a:latin typeface="Arial Black" panose="020B0A04020102020204" pitchFamily="34" charset="0"/>
          </a:endParaRPr>
        </a:p>
      </dsp:txBody>
      <dsp:txXfrm>
        <a:off x="328292" y="107443"/>
        <a:ext cx="5852066" cy="532006"/>
      </dsp:txXfrm>
    </dsp:sp>
    <dsp:sp modelId="{BD7B45ED-6EF8-4BD1-9574-A8CEDE6B12A1}">
      <dsp:nvSpPr>
        <dsp:cNvPr id="0" name=""/>
        <dsp:cNvSpPr/>
      </dsp:nvSpPr>
      <dsp:spPr>
        <a:xfrm>
          <a:off x="328292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F9872-1152-4EEA-9C29-5FF69AC8CE1A}">
      <dsp:nvSpPr>
        <dsp:cNvPr id="0" name=""/>
        <dsp:cNvSpPr/>
      </dsp:nvSpPr>
      <dsp:spPr>
        <a:xfrm>
          <a:off x="1154084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481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68BA0-19FE-4D18-BC3C-D3A0B63C45F9}">
      <dsp:nvSpPr>
        <dsp:cNvPr id="0" name=""/>
        <dsp:cNvSpPr/>
      </dsp:nvSpPr>
      <dsp:spPr>
        <a:xfrm>
          <a:off x="1979876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963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1BF5-5A70-4912-8686-FA5A3C3E9215}">
      <dsp:nvSpPr>
        <dsp:cNvPr id="0" name=""/>
        <dsp:cNvSpPr/>
      </dsp:nvSpPr>
      <dsp:spPr>
        <a:xfrm>
          <a:off x="2805667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4444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368CE-7E85-4A04-A99E-D690D03B019C}">
      <dsp:nvSpPr>
        <dsp:cNvPr id="0" name=""/>
        <dsp:cNvSpPr/>
      </dsp:nvSpPr>
      <dsp:spPr>
        <a:xfrm>
          <a:off x="3631459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5926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36D2B-1E03-4161-BBB0-F56DD6BC7631}">
      <dsp:nvSpPr>
        <dsp:cNvPr id="0" name=""/>
        <dsp:cNvSpPr/>
      </dsp:nvSpPr>
      <dsp:spPr>
        <a:xfrm>
          <a:off x="4457250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7407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AE723-6CD6-4CB6-A0ED-68F7E25BE9E9}">
      <dsp:nvSpPr>
        <dsp:cNvPr id="0" name=""/>
        <dsp:cNvSpPr/>
      </dsp:nvSpPr>
      <dsp:spPr>
        <a:xfrm>
          <a:off x="5283042" y="639449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8889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AEECA-B98E-4899-8C2F-FFD1928F4A22}">
      <dsp:nvSpPr>
        <dsp:cNvPr id="0" name=""/>
        <dsp:cNvSpPr/>
      </dsp:nvSpPr>
      <dsp:spPr>
        <a:xfrm>
          <a:off x="328292" y="830348"/>
          <a:ext cx="5852066" cy="5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                         </a:t>
          </a:r>
          <a:r>
            <a:rPr lang="en-US" sz="2800" kern="1200" dirty="0" smtClean="0">
              <a:solidFill>
                <a:srgbClr val="FF0000"/>
              </a:solidFill>
            </a:rPr>
            <a:t>*</a:t>
          </a:r>
          <a:r>
            <a:rPr lang="en-US" sz="25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 </a:t>
          </a:r>
          <a:r>
            <a:rPr lang="en-US" sz="2500" kern="1200" dirty="0" smtClean="0">
              <a:solidFill>
                <a:srgbClr val="FFFF00"/>
              </a:solidFill>
              <a:latin typeface="Britannic Bold" panose="020B0903060703020204" pitchFamily="34" charset="0"/>
              <a:ea typeface="Adobe Gothic Std B" panose="020B0800000000000000" pitchFamily="34" charset="-128"/>
            </a:rPr>
            <a:t>P Sri Ram Ganesh</a:t>
          </a:r>
          <a:endParaRPr lang="en-US" sz="2500" kern="1200" dirty="0">
            <a:solidFill>
              <a:srgbClr val="FFFF00"/>
            </a:solidFill>
            <a:latin typeface="Britannic Bold" panose="020B0903060703020204" pitchFamily="34" charset="0"/>
            <a:ea typeface="Adobe Gothic Std B" panose="020B0800000000000000" pitchFamily="34" charset="-128"/>
          </a:endParaRPr>
        </a:p>
      </dsp:txBody>
      <dsp:txXfrm>
        <a:off x="328292" y="830348"/>
        <a:ext cx="5852066" cy="532006"/>
      </dsp:txXfrm>
    </dsp:sp>
    <dsp:sp modelId="{540ABB9C-6179-46E4-B061-CE2B8463067F}">
      <dsp:nvSpPr>
        <dsp:cNvPr id="0" name=""/>
        <dsp:cNvSpPr/>
      </dsp:nvSpPr>
      <dsp:spPr>
        <a:xfrm>
          <a:off x="328292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037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E1602-0EF6-48E9-B713-1DA85F0F533F}">
      <dsp:nvSpPr>
        <dsp:cNvPr id="0" name=""/>
        <dsp:cNvSpPr/>
      </dsp:nvSpPr>
      <dsp:spPr>
        <a:xfrm>
          <a:off x="1154084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1852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C602-2F29-4EE3-85BA-52AC748273DB}">
      <dsp:nvSpPr>
        <dsp:cNvPr id="0" name=""/>
        <dsp:cNvSpPr/>
      </dsp:nvSpPr>
      <dsp:spPr>
        <a:xfrm>
          <a:off x="1979876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82A5A-0088-4A32-83C0-B461ED2469A0}">
      <dsp:nvSpPr>
        <dsp:cNvPr id="0" name=""/>
        <dsp:cNvSpPr/>
      </dsp:nvSpPr>
      <dsp:spPr>
        <a:xfrm>
          <a:off x="2805667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4815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55A6-D161-4905-8A9D-D838AB0ACD7F}">
      <dsp:nvSpPr>
        <dsp:cNvPr id="0" name=""/>
        <dsp:cNvSpPr/>
      </dsp:nvSpPr>
      <dsp:spPr>
        <a:xfrm>
          <a:off x="3631459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6296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03673-7406-42B0-AE43-DF80C5068CF4}">
      <dsp:nvSpPr>
        <dsp:cNvPr id="0" name=""/>
        <dsp:cNvSpPr/>
      </dsp:nvSpPr>
      <dsp:spPr>
        <a:xfrm>
          <a:off x="4457250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7778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9F7C7-6D09-43B4-95DF-6388482DFBC5}">
      <dsp:nvSpPr>
        <dsp:cNvPr id="0" name=""/>
        <dsp:cNvSpPr/>
      </dsp:nvSpPr>
      <dsp:spPr>
        <a:xfrm>
          <a:off x="5283042" y="1362354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19259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001BE-0262-4CF9-B036-0A37BC401BEE}">
      <dsp:nvSpPr>
        <dsp:cNvPr id="0" name=""/>
        <dsp:cNvSpPr/>
      </dsp:nvSpPr>
      <dsp:spPr>
        <a:xfrm>
          <a:off x="328292" y="1553254"/>
          <a:ext cx="5852066" cy="5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                         </a:t>
          </a:r>
          <a:r>
            <a:rPr lang="en-US" sz="2500" kern="1200" dirty="0" smtClean="0">
              <a:solidFill>
                <a:srgbClr val="FF0000"/>
              </a:solidFill>
            </a:rPr>
            <a:t>*</a:t>
          </a:r>
          <a:r>
            <a:rPr lang="en-US" sz="2500" kern="1200" dirty="0" smtClean="0"/>
            <a:t> </a:t>
          </a:r>
          <a:r>
            <a:rPr lang="en-US" sz="2500" kern="1200" dirty="0" smtClean="0">
              <a:solidFill>
                <a:srgbClr val="FFFF00"/>
              </a:solidFill>
              <a:latin typeface="Britannic Bold" panose="020B0903060703020204" pitchFamily="34" charset="0"/>
            </a:rPr>
            <a:t>M Srinivas</a:t>
          </a:r>
          <a:endParaRPr lang="en-US" sz="2500" kern="1200" dirty="0">
            <a:solidFill>
              <a:srgbClr val="FFFF00"/>
            </a:solidFill>
            <a:latin typeface="Britannic Bold" panose="020B0903060703020204" pitchFamily="34" charset="0"/>
          </a:endParaRPr>
        </a:p>
      </dsp:txBody>
      <dsp:txXfrm>
        <a:off x="328292" y="1553254"/>
        <a:ext cx="5852066" cy="532006"/>
      </dsp:txXfrm>
    </dsp:sp>
    <dsp:sp modelId="{D2E85BB3-4FA2-482F-A679-11BE7F9E0E11}">
      <dsp:nvSpPr>
        <dsp:cNvPr id="0" name=""/>
        <dsp:cNvSpPr/>
      </dsp:nvSpPr>
      <dsp:spPr>
        <a:xfrm>
          <a:off x="328292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0741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83303-AA04-41C0-BF75-5A814EC3CFDB}">
      <dsp:nvSpPr>
        <dsp:cNvPr id="0" name=""/>
        <dsp:cNvSpPr/>
      </dsp:nvSpPr>
      <dsp:spPr>
        <a:xfrm>
          <a:off x="1154084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2222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607EA-CEB9-4927-9101-650A6F57FDB7}">
      <dsp:nvSpPr>
        <dsp:cNvPr id="0" name=""/>
        <dsp:cNvSpPr/>
      </dsp:nvSpPr>
      <dsp:spPr>
        <a:xfrm>
          <a:off x="1979876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3704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6F158-64F2-4F0D-BCDD-E5068EAE3834}">
      <dsp:nvSpPr>
        <dsp:cNvPr id="0" name=""/>
        <dsp:cNvSpPr/>
      </dsp:nvSpPr>
      <dsp:spPr>
        <a:xfrm>
          <a:off x="2805667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5185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4396D-A841-4EF4-B75E-A7D574DA9A19}">
      <dsp:nvSpPr>
        <dsp:cNvPr id="0" name=""/>
        <dsp:cNvSpPr/>
      </dsp:nvSpPr>
      <dsp:spPr>
        <a:xfrm>
          <a:off x="3631459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33DF-32A2-4F92-91C1-FA2416C16442}">
      <dsp:nvSpPr>
        <dsp:cNvPr id="0" name=""/>
        <dsp:cNvSpPr/>
      </dsp:nvSpPr>
      <dsp:spPr>
        <a:xfrm>
          <a:off x="4457250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8148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B13-86FA-491B-A385-20AFC8752D87}">
      <dsp:nvSpPr>
        <dsp:cNvPr id="0" name=""/>
        <dsp:cNvSpPr/>
      </dsp:nvSpPr>
      <dsp:spPr>
        <a:xfrm>
          <a:off x="5283042" y="2085260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2963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1FA1F-1DDF-43B7-A2B6-A6C9E7E1C01D}">
      <dsp:nvSpPr>
        <dsp:cNvPr id="0" name=""/>
        <dsp:cNvSpPr/>
      </dsp:nvSpPr>
      <dsp:spPr>
        <a:xfrm>
          <a:off x="328292" y="2276159"/>
          <a:ext cx="5852066" cy="5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                         </a:t>
          </a:r>
          <a:r>
            <a:rPr lang="en-US" sz="2500" kern="1200" dirty="0" smtClean="0">
              <a:solidFill>
                <a:srgbClr val="FF0000"/>
              </a:solidFill>
            </a:rPr>
            <a:t>*</a:t>
          </a:r>
          <a:r>
            <a:rPr lang="en-US" sz="2500" kern="1200" dirty="0" smtClean="0">
              <a:solidFill>
                <a:srgbClr val="FFFF00"/>
              </a:solidFill>
              <a:latin typeface="Britannic Bold" panose="020B0903060703020204" pitchFamily="34" charset="0"/>
            </a:rPr>
            <a:t> Y Satya Sai</a:t>
          </a:r>
          <a:endParaRPr lang="en-US" sz="2500" kern="1200" dirty="0">
            <a:solidFill>
              <a:srgbClr val="FFFF00"/>
            </a:solidFill>
            <a:latin typeface="Britannic Bold" panose="020B0903060703020204" pitchFamily="34" charset="0"/>
          </a:endParaRPr>
        </a:p>
      </dsp:txBody>
      <dsp:txXfrm>
        <a:off x="328292" y="2276159"/>
        <a:ext cx="5852066" cy="532006"/>
      </dsp:txXfrm>
    </dsp:sp>
    <dsp:sp modelId="{5561F4FF-D306-4ADF-A2E3-35FF461A86E7}">
      <dsp:nvSpPr>
        <dsp:cNvPr id="0" name=""/>
        <dsp:cNvSpPr/>
      </dsp:nvSpPr>
      <dsp:spPr>
        <a:xfrm>
          <a:off x="328292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31111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67548-CACA-4E9F-995F-6C82B6C19EDA}">
      <dsp:nvSpPr>
        <dsp:cNvPr id="0" name=""/>
        <dsp:cNvSpPr/>
      </dsp:nvSpPr>
      <dsp:spPr>
        <a:xfrm>
          <a:off x="1154084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32593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43BA-548F-443C-9C83-6918457EBCFD}">
      <dsp:nvSpPr>
        <dsp:cNvPr id="0" name=""/>
        <dsp:cNvSpPr/>
      </dsp:nvSpPr>
      <dsp:spPr>
        <a:xfrm>
          <a:off x="1979876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34074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43595-3125-41E1-9E37-56DE29B49B99}">
      <dsp:nvSpPr>
        <dsp:cNvPr id="0" name=""/>
        <dsp:cNvSpPr/>
      </dsp:nvSpPr>
      <dsp:spPr>
        <a:xfrm>
          <a:off x="2805667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35556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1670-DC05-4B86-98FD-619065BDD653}">
      <dsp:nvSpPr>
        <dsp:cNvPr id="0" name=""/>
        <dsp:cNvSpPr/>
      </dsp:nvSpPr>
      <dsp:spPr>
        <a:xfrm>
          <a:off x="3631459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37037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9015-E181-4EFA-A210-E903563052BC}">
      <dsp:nvSpPr>
        <dsp:cNvPr id="0" name=""/>
        <dsp:cNvSpPr/>
      </dsp:nvSpPr>
      <dsp:spPr>
        <a:xfrm>
          <a:off x="4457250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38519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339CD-A7B0-4AFD-AF72-7B099B34C771}">
      <dsp:nvSpPr>
        <dsp:cNvPr id="0" name=""/>
        <dsp:cNvSpPr/>
      </dsp:nvSpPr>
      <dsp:spPr>
        <a:xfrm>
          <a:off x="5283042" y="2808165"/>
          <a:ext cx="780275" cy="130045"/>
        </a:xfrm>
        <a:prstGeom prst="parallelogram">
          <a:avLst>
            <a:gd name="adj" fmla="val 14084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5072E-66A3-42A3-ADB0-99E1327EE13C}">
      <dsp:nvSpPr>
        <dsp:cNvPr id="0" name=""/>
        <dsp:cNvSpPr/>
      </dsp:nvSpPr>
      <dsp:spPr>
        <a:xfrm>
          <a:off x="5055" y="0"/>
          <a:ext cx="10343649" cy="1326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900" b="1" i="0" kern="1200" dirty="0" smtClean="0">
              <a:solidFill>
                <a:srgbClr val="C00000"/>
              </a:solidFill>
            </a:rPr>
            <a:t>Machine Learning </a:t>
          </a:r>
          <a:endParaRPr lang="en-IN" sz="5900" kern="1200" dirty="0">
            <a:solidFill>
              <a:srgbClr val="C00000"/>
            </a:solidFill>
          </a:endParaRPr>
        </a:p>
      </dsp:txBody>
      <dsp:txXfrm>
        <a:off x="43902" y="38847"/>
        <a:ext cx="10265955" cy="124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9EF0-27C1-4DA0-9D1C-1BBBF2A25235}">
      <dsp:nvSpPr>
        <dsp:cNvPr id="0" name=""/>
        <dsp:cNvSpPr/>
      </dsp:nvSpPr>
      <dsp:spPr>
        <a:xfrm>
          <a:off x="0" y="0"/>
          <a:ext cx="1326321" cy="1326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46D07-B2A9-406F-B768-EBE3B60D57F8}">
      <dsp:nvSpPr>
        <dsp:cNvPr id="0" name=""/>
        <dsp:cNvSpPr/>
      </dsp:nvSpPr>
      <dsp:spPr>
        <a:xfrm>
          <a:off x="663160" y="0"/>
          <a:ext cx="3595935" cy="1326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lvl="0" algn="l" defTabSz="3200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200" b="1" i="0" kern="1200" dirty="0" smtClean="0">
              <a:latin typeface="Forte" panose="03060902040502070203" pitchFamily="66" charset="0"/>
            </a:rPr>
            <a:t>code</a:t>
          </a:r>
          <a:endParaRPr lang="en-IN" sz="7200" kern="1200" dirty="0">
            <a:latin typeface="Forte" panose="03060902040502070203" pitchFamily="66" charset="0"/>
          </a:endParaRPr>
        </a:p>
      </dsp:txBody>
      <dsp:txXfrm>
        <a:off x="663160" y="0"/>
        <a:ext cx="3595935" cy="1326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9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02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79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178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86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93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387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4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8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6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  <p:sldLayoutId id="2147484546" r:id="rId13"/>
    <p:sldLayoutId id="2147484547" r:id="rId14"/>
    <p:sldLayoutId id="2147484548" r:id="rId15"/>
    <p:sldLayoutId id="2147484549" r:id="rId16"/>
    <p:sldLayoutId id="214748455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>
            <a:normAutofit/>
          </a:bodyPr>
          <a:lstStyle/>
          <a:p>
            <a:r>
              <a:rPr lang="en-IN" sz="63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                 </a:t>
            </a:r>
            <a:r>
              <a:rPr lang="en-IN" sz="48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Personal Loan Prediction</a:t>
            </a:r>
            <a:endParaRPr lang="en-IN" sz="4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29813"/>
              </p:ext>
            </p:extLst>
          </p:nvPr>
        </p:nvGraphicFramePr>
        <p:xfrm>
          <a:off x="6035034" y="3812345"/>
          <a:ext cx="6508652" cy="304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876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4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42294918"/>
              </p:ext>
            </p:extLst>
          </p:nvPr>
        </p:nvGraphicFramePr>
        <p:xfrm>
          <a:off x="913795" y="609600"/>
          <a:ext cx="10353761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/>
              </a:rPr>
              <a:t>Machine learning</a:t>
            </a:r>
            <a:r>
              <a:rPr lang="en-IN" sz="2800" dirty="0">
                <a:solidFill>
                  <a:srgbClr val="FFC000"/>
                </a:solidFill>
                <a:effectLst/>
              </a:rPr>
              <a:t> is an application of artificial </a:t>
            </a:r>
            <a:r>
              <a:rPr lang="en-IN" sz="2800" b="1" dirty="0">
                <a:solidFill>
                  <a:srgbClr val="FFC000"/>
                </a:solidFill>
                <a:effectLst/>
              </a:rPr>
              <a:t>intelligence</a:t>
            </a:r>
            <a:r>
              <a:rPr lang="en-IN" sz="2800" dirty="0">
                <a:solidFill>
                  <a:srgbClr val="FFC000"/>
                </a:solidFill>
                <a:effectLst/>
              </a:rPr>
              <a:t> (AI) that provides systems the ability to automatically learn and improve from experience without being explicitly programmed. </a:t>
            </a:r>
            <a:r>
              <a:rPr lang="en-IN" sz="2800" b="1" dirty="0">
                <a:solidFill>
                  <a:srgbClr val="FFC000"/>
                </a:solidFill>
                <a:effectLst/>
              </a:rPr>
              <a:t>Machine learning</a:t>
            </a:r>
            <a:r>
              <a:rPr lang="en-IN" sz="2800" dirty="0">
                <a:solidFill>
                  <a:srgbClr val="FFC000"/>
                </a:solidFill>
                <a:effectLst/>
              </a:rPr>
              <a:t> focuses on the development of computer programs that can access data and use it learn for themselves.</a:t>
            </a:r>
            <a:endParaRPr lang="en-IN" sz="2800" dirty="0">
              <a:solidFill>
                <a:srgbClr val="FFC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33714" y="1727200"/>
            <a:ext cx="972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  <a:latin typeface="Bodoni MT" panose="02070603080606020203" pitchFamily="18" charset="0"/>
              </a:rPr>
              <a:t>Personal</a:t>
            </a:r>
            <a:r>
              <a:rPr lang="en-IN" dirty="0" smtClean="0">
                <a:solidFill>
                  <a:schemeClr val="accent5"/>
                </a:solidFill>
              </a:rPr>
              <a:t> loan prediction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The training data set </a:t>
            </a:r>
            <a:r>
              <a:rPr lang="en-IN" dirty="0" smtClean="0"/>
              <a:t>is </a:t>
            </a:r>
            <a:r>
              <a:rPr lang="en-IN" dirty="0"/>
              <a:t>supplied to machine learning model, on the basis of this data set the model is trained. Every new applicant details filled at the time of application form acts as a test data set. After the operation of testing, model predict whether the new applicant is a fit case for approval of the loan or not based upon the inference it conclude on the basis of the training data sets.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8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Loan Prediction Methodology 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090" y="2433711"/>
            <a:ext cx="4529796" cy="38123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6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0" dirty="0" smtClean="0">
                <a:solidFill>
                  <a:schemeClr val="accent1"/>
                </a:solidFill>
                <a:effectLst/>
                <a:latin typeface="Cooper Black" panose="0208090404030B020404" pitchFamily="18" charset="0"/>
              </a:rPr>
              <a:t>Random forest classifier </a:t>
            </a:r>
            <a:endParaRPr lang="en-IN" sz="4400" b="0" dirty="0">
              <a:solidFill>
                <a:schemeClr val="accent1"/>
              </a:solidFill>
              <a:effectLst/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Random Forest Classifier 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Is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ensemble algorithm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.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IN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Ensembled </a:t>
            </a:r>
            <a:r>
              <a:rPr lang="en-IN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algorithms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 are those which combines more than one algorithms of same or different kind for classifying objects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fr-FR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Random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forest classifier creates a set of decision trees from randomly selected subset of training set. It then aggregates the votes from different decision trees to decide the final class of the test object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.</a:t>
            </a:r>
          </a:p>
          <a:p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8514" y="1465943"/>
            <a:ext cx="904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210136428"/>
              </p:ext>
            </p:extLst>
          </p:nvPr>
        </p:nvGraphicFramePr>
        <p:xfrm>
          <a:off x="913796" y="609600"/>
          <a:ext cx="4259096" cy="132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from  sklearn.ensemble import RandomForestClassifier model=RandomForestClassifier(n-estimation=10,criteria=‘entropy’,random_state=0)</a:t>
            </a:r>
          </a:p>
          <a:p>
            <a:pPr marL="0" indent="0">
              <a:buNone/>
            </a:pPr>
            <a:r>
              <a:rPr lang="en-IN" dirty="0" smtClean="0"/>
              <a:t>model.fit(</a:t>
            </a:r>
            <a:r>
              <a:rPr lang="en-IN" dirty="0" err="1" smtClean="0"/>
              <a:t>x_train,y_train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8800" dirty="0" smtClean="0"/>
              <a:t>        ...Thank You... </a:t>
            </a:r>
          </a:p>
        </p:txBody>
      </p:sp>
    </p:spTree>
    <p:extLst>
      <p:ext uri="{BB962C8B-B14F-4D97-AF65-F5344CB8AC3E}">
        <p14:creationId xmlns:p14="http://schemas.microsoft.com/office/powerpoint/2010/main" val="30568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840</TotalTime>
  <Words>142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Adobe Gothic Std B</vt:lpstr>
      <vt:lpstr>Algerian</vt:lpstr>
      <vt:lpstr>Arial</vt:lpstr>
      <vt:lpstr>Arial Black</vt:lpstr>
      <vt:lpstr>Bodoni MT</vt:lpstr>
      <vt:lpstr>Bookman Old Style</vt:lpstr>
      <vt:lpstr>Britannic Bold</vt:lpstr>
      <vt:lpstr>Cooper Black</vt:lpstr>
      <vt:lpstr>Forte</vt:lpstr>
      <vt:lpstr>Rockwell</vt:lpstr>
      <vt:lpstr>Damask</vt:lpstr>
      <vt:lpstr>                  Personal Loan Prediction</vt:lpstr>
      <vt:lpstr>PowerPoint Presentation</vt:lpstr>
      <vt:lpstr>PowerPoint Presentation</vt:lpstr>
      <vt:lpstr>Personal loan prediction</vt:lpstr>
      <vt:lpstr>Loan Prediction Methodology </vt:lpstr>
      <vt:lpstr>Random forest classifier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 Prediction</dc:title>
  <dc:creator>sri ram</dc:creator>
  <cp:lastModifiedBy>sri ram</cp:lastModifiedBy>
  <cp:revision>23</cp:revision>
  <dcterms:created xsi:type="dcterms:W3CDTF">2020-01-17T18:13:32Z</dcterms:created>
  <dcterms:modified xsi:type="dcterms:W3CDTF">2020-01-18T08:13:40Z</dcterms:modified>
</cp:coreProperties>
</file>