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8AB8B6-33B1-43AF-99BE-6EC75BA55892}"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8AB8B6-33B1-43AF-99BE-6EC75BA55892}"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ANNA UNIVERSITY </a:t>
            </a:r>
            <a:br>
              <a:rPr lang="en-US" sz="4400" b="1" dirty="0">
                <a:effectLst>
                  <a:outerShdw blurRad="38100" dist="38100" dir="2700000" algn="tl">
                    <a:srgbClr val="000000">
                      <a:alpha val="43137"/>
                    </a:srgbClr>
                  </a:outerShdw>
                </a:effectLst>
              </a:rPr>
            </a:br>
            <a:r>
              <a:rPr lang="en-US" sz="4400" b="1" dirty="0">
                <a:effectLst>
                  <a:outerShdw blurRad="38100" dist="38100" dir="2700000" algn="tl">
                    <a:srgbClr val="000000">
                      <a:alpha val="43137"/>
                    </a:srgbClr>
                  </a:outerShdw>
                </a:effectLst>
              </a:rPr>
              <a:t>REGIONAL CAMPUS COIMBATORE</a:t>
            </a: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a:t>IBM NAAN MUDHALVAN PHASE 2</a:t>
            </a:r>
          </a:p>
          <a:p>
            <a:r>
              <a:rPr lang="en-US" sz="3600" dirty="0"/>
              <a:t>CLOUD COMPUTING</a:t>
            </a:r>
          </a:p>
          <a:p>
            <a:r>
              <a:rPr lang="en-US" sz="4000" dirty="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a:t>					                                                 </a:t>
            </a:r>
            <a:r>
              <a:rPr lang="en-US" sz="2000" b="1" dirty="0"/>
              <a:t>SUBMITTED BY</a:t>
            </a:r>
          </a:p>
          <a:p>
            <a:pPr algn="l"/>
            <a:r>
              <a:rPr lang="en-US" sz="2000" dirty="0"/>
              <a:t>				                                                                GOPI.D</a:t>
            </a:r>
          </a:p>
          <a:p>
            <a:pPr algn="l"/>
            <a:r>
              <a:rPr lang="en-US" sz="1800"/>
              <a:t>                                                                                                                                                 710021106010</a:t>
            </a:r>
            <a:endParaRPr lang="en-US" sz="1800" dirty="0"/>
          </a:p>
          <a:p>
            <a:pPr algn="l"/>
            <a:r>
              <a:rPr lang="en-US" sz="1800" dirty="0"/>
              <a:t>				                                                                       Dept. of Electronics and communication engineering </a:t>
            </a:r>
          </a:p>
          <a:p>
            <a:endParaRPr lang="en-US" sz="1800" dirty="0">
              <a:effectLst>
                <a:outerShdw blurRad="38100" dist="38100" dir="2700000" algn="tl">
                  <a:srgbClr val="000000">
                    <a:alpha val="43137"/>
                  </a:srgbClr>
                </a:outerShdw>
              </a:effectLst>
            </a:endParaRPr>
          </a:p>
          <a:p>
            <a:r>
              <a:rPr lang="en-US" sz="23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 mapping in </a:t>
            </a:r>
            <a:r>
              <a:rPr lang="en-US" dirty="0" err="1"/>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normAutofit/>
          </a:bodyPr>
          <a:lstStyle/>
          <a:p>
            <a:pPr algn="just">
              <a:lnSpc>
                <a:spcPct val="100000"/>
              </a:lnSpc>
            </a:pPr>
            <a:r>
              <a:rPr lang="en-US" sz="2400" dirty="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a:solidFill>
                  <a:schemeClr val="accent5">
                    <a:lumMod val="50000"/>
                  </a:schemeClr>
                </a:solidFill>
              </a:rPr>
              <a:t>ABSTRACT</a:t>
            </a: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levels. In the project we have implemented a mapping with noise levels which is helping for reducing noise in the environment.</a:t>
            </a: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50000"/>
                  </a:schemeClr>
                </a:solidFill>
              </a:rPr>
              <a:t>SOURCES OF NOISE DISTURBANCES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CONSTRUCTION WORKS</a:t>
            </a:r>
          </a:p>
          <a:p>
            <a:r>
              <a:rPr lang="en-US" dirty="0">
                <a:latin typeface="Times New Roman" panose="02020603050405020304" pitchFamily="18" charset="0"/>
                <a:cs typeface="Times New Roman" panose="02020603050405020304" pitchFamily="18" charset="0"/>
              </a:rPr>
              <a:t>EMERGENY VEHICLES SIRENS</a:t>
            </a:r>
          </a:p>
          <a:p>
            <a:r>
              <a:rPr lang="en-US" dirty="0">
                <a:latin typeface="Times New Roman" panose="02020603050405020304" pitchFamily="18" charset="0"/>
                <a:cs typeface="Times New Roman" panose="02020603050405020304" pitchFamily="18" charset="0"/>
              </a:rPr>
              <a:t>ROAD AND RAIL TRAFFIC</a:t>
            </a:r>
          </a:p>
          <a:p>
            <a:r>
              <a:rPr lang="en-US" dirty="0">
                <a:latin typeface="Times New Roman" panose="02020603050405020304" pitchFamily="18" charset="0"/>
                <a:cs typeface="Times New Roman" panose="02020603050405020304" pitchFamily="18" charset="0"/>
              </a:rPr>
              <a:t>AIRCRAFT</a:t>
            </a:r>
          </a:p>
          <a:p>
            <a:r>
              <a:rPr lang="en-US" dirty="0">
                <a:latin typeface="Times New Roman" panose="02020603050405020304" pitchFamily="18" charset="0"/>
                <a:cs typeface="Times New Roman" panose="02020603050405020304" pitchFamily="18" charset="0"/>
              </a:rPr>
              <a:t>LOUD MUSIC</a:t>
            </a:r>
          </a:p>
          <a:p>
            <a:r>
              <a:rPr lang="en-US" dirty="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a:solidFill>
                  <a:schemeClr val="accent5">
                    <a:lumMod val="50000"/>
                  </a:schemeClr>
                </a:solidFill>
                <a:latin typeface="Arial" panose="020B0604020202020204" pitchFamily="34" charset="0"/>
                <a:cs typeface="Arial" panose="020B0604020202020204" pitchFamily="34" charset="0"/>
              </a:rPr>
              <a:t>Effects Of Noise </a:t>
            </a: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a:t> </a:t>
            </a:r>
          </a:p>
          <a:p>
            <a:pPr algn="just">
              <a:buFont typeface="Wingdings" panose="05000000000000000000" pitchFamily="2" charset="2"/>
              <a:buChar char="Ø"/>
            </a:pPr>
            <a:r>
              <a:rPr lang="en-US" dirty="0"/>
              <a:t>  Stress and Anxiety</a:t>
            </a:r>
          </a:p>
          <a:p>
            <a:pPr algn="just">
              <a:buFont typeface="Wingdings" panose="05000000000000000000" pitchFamily="2" charset="2"/>
              <a:buChar char="Ø"/>
            </a:pPr>
            <a:r>
              <a:rPr lang="en-US" dirty="0"/>
              <a:t>  Hearing loss</a:t>
            </a:r>
          </a:p>
          <a:p>
            <a:pPr algn="just">
              <a:buFont typeface="Wingdings" panose="05000000000000000000" pitchFamily="2" charset="2"/>
              <a:buChar char="Ø"/>
            </a:pPr>
            <a:r>
              <a:rPr lang="en-US" dirty="0"/>
              <a:t>  Sleep Disturbances</a:t>
            </a:r>
          </a:p>
          <a:p>
            <a:pPr algn="just">
              <a:buFont typeface="Wingdings" panose="05000000000000000000" pitchFamily="2" charset="2"/>
              <a:buChar char="Ø"/>
            </a:pPr>
            <a:r>
              <a:rPr lang="en-US" dirty="0"/>
              <a:t>  Cardiovascular Effects</a:t>
            </a:r>
          </a:p>
          <a:p>
            <a:pPr algn="just">
              <a:buFont typeface="Wingdings" panose="05000000000000000000" pitchFamily="2" charset="2"/>
              <a:buChar char="Ø"/>
            </a:pPr>
            <a:r>
              <a:rPr lang="en-US" dirty="0"/>
              <a:t>  Communication Interference</a:t>
            </a:r>
          </a:p>
          <a:p>
            <a:pPr algn="just">
              <a:buFont typeface="Wingdings" panose="05000000000000000000" pitchFamily="2" charset="2"/>
              <a:buChar char="Ø"/>
            </a:pPr>
            <a:r>
              <a:rPr lang="en-US" dirty="0"/>
              <a:t>  Impact on Learning and Performance </a:t>
            </a:r>
          </a:p>
          <a:p>
            <a:pPr algn="just">
              <a:buFont typeface="Wingdings" panose="05000000000000000000" pitchFamily="2" charset="2"/>
              <a:buChar char="Ø"/>
            </a:pPr>
            <a:r>
              <a:rPr lang="en-US" dirty="0"/>
              <a:t>  Workplace Productivity</a:t>
            </a:r>
          </a:p>
          <a:p>
            <a:pPr algn="just">
              <a:buFont typeface="Wingdings" panose="05000000000000000000" pitchFamily="2" charset="2"/>
              <a:buChar char="Ø"/>
            </a:pPr>
            <a:r>
              <a:rPr lang="en-US" dirty="0"/>
              <a:t>  Quality of Life</a:t>
            </a:r>
          </a:p>
          <a:p>
            <a:pPr algn="just">
              <a:buFont typeface="Wingdings" panose="05000000000000000000" pitchFamily="2" charset="2"/>
              <a:buChar char="Ø"/>
            </a:pPr>
            <a:r>
              <a:rPr lang="en-US" dirty="0"/>
              <a:t>  Social and Recreational Disruptions</a:t>
            </a:r>
          </a:p>
          <a:p>
            <a:pPr algn="just">
              <a:buFont typeface="Wingdings" panose="05000000000000000000" pitchFamily="2" charset="2"/>
              <a:buChar char="Ø"/>
            </a:pPr>
            <a:r>
              <a:rPr lang="en-US" dirty="0"/>
              <a:t>  Effects on Wildlife</a:t>
            </a:r>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Requirements</a:t>
            </a:r>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Microphones</a:t>
            </a:r>
          </a:p>
          <a:p>
            <a:r>
              <a:rPr lang="en-US" dirty="0">
                <a:latin typeface="Times New Roman" panose="02020603050405020304" pitchFamily="18" charset="0"/>
                <a:cs typeface="Times New Roman" panose="02020603050405020304" pitchFamily="18" charset="0"/>
              </a:rPr>
              <a:t>Pre-amplifiers</a:t>
            </a:r>
          </a:p>
          <a:p>
            <a:r>
              <a:rPr lang="en-US" dirty="0">
                <a:latin typeface="Times New Roman" panose="02020603050405020304" pitchFamily="18" charset="0"/>
                <a:cs typeface="Times New Roman" panose="02020603050405020304" pitchFamily="18" charset="0"/>
              </a:rPr>
              <a:t>Analog to digital converters</a:t>
            </a:r>
          </a:p>
          <a:p>
            <a:r>
              <a:rPr lang="en-US" dirty="0">
                <a:latin typeface="Times New Roman" panose="02020603050405020304" pitchFamily="18" charset="0"/>
                <a:cs typeface="Times New Roman" panose="02020603050405020304" pitchFamily="18" charset="0"/>
              </a:rPr>
              <a:t>Data acquisition system</a:t>
            </a:r>
          </a:p>
          <a:p>
            <a:r>
              <a:rPr lang="en-US" dirty="0">
                <a:latin typeface="Times New Roman" panose="02020603050405020304" pitchFamily="18" charset="0"/>
                <a:cs typeface="Times New Roman" panose="02020603050405020304" pitchFamily="18" charset="0"/>
              </a:rPr>
              <a:t>Global positioning system</a:t>
            </a:r>
          </a:p>
          <a:p>
            <a:r>
              <a:rPr lang="en-US" dirty="0">
                <a:latin typeface="Times New Roman" panose="02020603050405020304" pitchFamily="18" charset="0"/>
                <a:cs typeface="Times New Roman" panose="02020603050405020304" pitchFamily="18" charset="0"/>
              </a:rPr>
              <a:t>Mapping software</a:t>
            </a:r>
          </a:p>
          <a:p>
            <a:r>
              <a:rPr lang="en-US" dirty="0">
                <a:latin typeface="Times New Roman" panose="02020603050405020304" pitchFamily="18" charset="0"/>
                <a:cs typeface="Times New Roman" panose="02020603050405020304" pitchFamily="18" charset="0"/>
              </a:rPr>
              <a:t>Data storage</a:t>
            </a: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required</a:t>
            </a:r>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p>
          <a:p>
            <a:pPr marL="0" indent="0">
              <a:buNone/>
            </a:pPr>
            <a:endParaRPr lang="en-US" sz="8000" dirty="0"/>
          </a:p>
          <a:p>
            <a:pPr marL="0" indent="0">
              <a:buNone/>
            </a:pPr>
            <a:r>
              <a:rPr lang="en-US" sz="8000" dirty="0"/>
              <a:t>1</a:t>
            </a:r>
            <a:r>
              <a:rPr lang="en-US" sz="8000" b="1" dirty="0"/>
              <a:t>. Microphones/Sensors</a:t>
            </a:r>
            <a:r>
              <a:rPr lang="en-US" sz="8000" dirty="0"/>
              <a:t>: Quality microphones or noise sensors to capture ambient sound levels.</a:t>
            </a:r>
          </a:p>
          <a:p>
            <a:pPr marL="0" indent="0">
              <a:buNone/>
            </a:pPr>
            <a:endParaRPr lang="en-US" sz="8000" dirty="0"/>
          </a:p>
          <a:p>
            <a:pPr marL="0" indent="0">
              <a:buNone/>
            </a:pPr>
            <a:r>
              <a:rPr lang="en-US" sz="8000" dirty="0"/>
              <a:t>2</a:t>
            </a:r>
            <a:r>
              <a:rPr lang="en-US" sz="8000" b="1" dirty="0"/>
              <a:t>. Microcontroller/Processor</a:t>
            </a:r>
            <a:r>
              <a:rPr lang="en-US" sz="8000" dirty="0"/>
              <a:t>: A microcontroller (e.g., Arduino, Raspberry Pi) to process data from the sensors.</a:t>
            </a:r>
            <a:br>
              <a:rPr lang="en-US" sz="8000" dirty="0"/>
            </a:br>
            <a:endParaRPr lang="en-US" sz="8000" dirty="0"/>
          </a:p>
          <a:p>
            <a:pPr marL="0" indent="0">
              <a:buNone/>
            </a:pPr>
            <a:r>
              <a:rPr lang="en-US" sz="8000" dirty="0"/>
              <a:t>3</a:t>
            </a:r>
            <a:r>
              <a:rPr lang="en-US" sz="8000" b="1" dirty="0"/>
              <a:t>. Power Supply</a:t>
            </a:r>
            <a:r>
              <a:rPr lang="en-US" sz="8000" dirty="0"/>
              <a:t>: Depending on the deployment location, consider a reliable power source or battery.</a:t>
            </a:r>
            <a:br>
              <a:rPr lang="en-US" sz="8000" dirty="0"/>
            </a:br>
            <a:endParaRPr lang="en-US" sz="8000" dirty="0"/>
          </a:p>
          <a:p>
            <a:pPr marL="0" indent="0">
              <a:buNone/>
            </a:pPr>
            <a:r>
              <a:rPr lang="en-US" sz="8000" dirty="0"/>
              <a:t>4</a:t>
            </a:r>
            <a:r>
              <a:rPr lang="en-US" sz="8000" b="1" dirty="0"/>
              <a:t>. Data Logger/</a:t>
            </a:r>
            <a:r>
              <a:rPr lang="en-US" sz="8000" b="1" dirty="0" err="1"/>
              <a:t>Storage</a:t>
            </a:r>
            <a:r>
              <a:rPr lang="en-US" sz="8000" dirty="0" err="1"/>
              <a:t>:For</a:t>
            </a:r>
            <a:r>
              <a:rPr lang="en-US" sz="8000" dirty="0"/>
              <a:t> storing the recorded noise data, you might need an SD card or other data storage solutions.</a:t>
            </a:r>
            <a:br>
              <a:rPr lang="en-US" sz="8000" dirty="0"/>
            </a:br>
            <a:endParaRPr lang="en-US" sz="8000" dirty="0"/>
          </a:p>
          <a:p>
            <a:pPr marL="0" indent="0">
              <a:buNone/>
            </a:pPr>
            <a:r>
              <a:rPr lang="en-US" sz="8000" dirty="0"/>
              <a:t>5</a:t>
            </a:r>
            <a:r>
              <a:rPr lang="en-US" sz="8000" b="1" dirty="0"/>
              <a:t>. Communication Module</a:t>
            </a:r>
            <a:r>
              <a:rPr lang="en-US" sz="8000" dirty="0"/>
              <a:t>: A module for data transmission, such as Wi-Fi, GSM, or </a:t>
            </a:r>
            <a:r>
              <a:rPr lang="en-US" sz="8000" dirty="0" err="1"/>
              <a:t>LoRa</a:t>
            </a:r>
            <a:r>
              <a:rPr lang="en-US" sz="8000" dirty="0"/>
              <a:t>, to send the collected data to a central system.</a:t>
            </a:r>
            <a:br>
              <a:rPr lang="en-US" sz="8000" dirty="0"/>
            </a:br>
            <a:endParaRPr lang="en-US" sz="8000" dirty="0"/>
          </a:p>
          <a:p>
            <a:pPr marL="0" indent="0">
              <a:buNone/>
            </a:pPr>
            <a:r>
              <a:rPr lang="en-US" sz="8000" dirty="0"/>
              <a:t>6. </a:t>
            </a:r>
            <a:r>
              <a:rPr lang="en-US" sz="8000" b="1" dirty="0"/>
              <a:t>GPS Module</a:t>
            </a:r>
            <a:r>
              <a:rPr lang="en-US" sz="8000" dirty="0"/>
              <a:t>: If you want to include location information in your monitoring, a GPS module is useful.</a:t>
            </a:r>
            <a:br>
              <a:rPr lang="en-US" sz="8000" dirty="0"/>
            </a:br>
            <a:endParaRPr lang="en-US" sz="8000" dirty="0"/>
          </a:p>
          <a:p>
            <a:pPr marL="0" indent="0">
              <a:buNone/>
            </a:pPr>
            <a:r>
              <a:rPr lang="en-US" sz="8000" dirty="0"/>
              <a:t>7</a:t>
            </a:r>
            <a:r>
              <a:rPr lang="en-US" sz="8000" b="1" dirty="0"/>
              <a:t>. Weatherproof Enclosure</a:t>
            </a:r>
            <a:r>
              <a:rPr lang="en-US" sz="8000" dirty="0"/>
              <a:t>: Protect the components from environmental factors like rain, dust, etc</a:t>
            </a:r>
            <a:r>
              <a:rPr lang="en-US" dirty="0"/>
              <a:t>.</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a:t>User Interface</a:t>
            </a:r>
            <a:r>
              <a:rPr lang="en-US" sz="8000" dirty="0"/>
              <a:t>: A display or a web-based interface for users to visualize and interpret the noise data.</a:t>
            </a:r>
            <a:br>
              <a:rPr lang="en-US" sz="8000" dirty="0"/>
            </a:br>
            <a:endParaRPr lang="en-US" sz="8000" dirty="0"/>
          </a:p>
          <a:p>
            <a:pPr marL="0" indent="0">
              <a:buNone/>
            </a:pPr>
            <a:r>
              <a:rPr lang="en-US" sz="8000" dirty="0"/>
              <a:t>9</a:t>
            </a:r>
            <a:r>
              <a:rPr lang="en-US" sz="8000" b="1" dirty="0"/>
              <a:t>. Power Management</a:t>
            </a:r>
            <a:r>
              <a:rPr lang="en-US" sz="8000" dirty="0"/>
              <a:t>: Efficient power management system to optimize battery usage if applicable.</a:t>
            </a:r>
            <a:br>
              <a:rPr lang="en-US" sz="8000" dirty="0"/>
            </a:br>
            <a:endParaRPr lang="en-US" sz="8000" dirty="0"/>
          </a:p>
          <a:p>
            <a:pPr marL="0" indent="0">
              <a:buNone/>
            </a:pPr>
            <a:r>
              <a:rPr lang="en-US" sz="8000" dirty="0"/>
              <a:t>10</a:t>
            </a:r>
            <a:r>
              <a:rPr lang="en-US" sz="8000" b="1" dirty="0"/>
              <a:t>. Centralized Database/Server</a:t>
            </a:r>
            <a:r>
              <a:rPr lang="en-US" sz="8000" dirty="0"/>
              <a:t>: A centralized system to collect and store data from multiple monitoring points.</a:t>
            </a:r>
            <a:br>
              <a:rPr lang="en-US" sz="8000" dirty="0"/>
            </a:br>
            <a:endParaRPr lang="en-US" sz="8000" dirty="0"/>
          </a:p>
          <a:p>
            <a:pPr marL="0" indent="0">
              <a:buNone/>
            </a:pPr>
            <a:r>
              <a:rPr lang="en-US" sz="8000" dirty="0"/>
              <a:t>11. </a:t>
            </a:r>
            <a:r>
              <a:rPr lang="en-US" sz="8000" b="1" dirty="0"/>
              <a:t>Software/Algorithm:</a:t>
            </a:r>
            <a:r>
              <a:rPr lang="en-US" sz="8000" dirty="0"/>
              <a:t> Develop algorithms for analyzing noise data and identifying patterns or trends.</a:t>
            </a:r>
            <a:br>
              <a:rPr lang="en-US" sz="8000" dirty="0"/>
            </a:br>
            <a:endParaRPr lang="en-US" sz="8000" dirty="0"/>
          </a:p>
          <a:p>
            <a:pPr marL="0" indent="0">
              <a:buNone/>
            </a:pPr>
            <a:r>
              <a:rPr lang="en-US" sz="8000" dirty="0"/>
              <a:t>12. </a:t>
            </a:r>
            <a:r>
              <a:rPr lang="en-US" sz="8000" b="1" dirty="0"/>
              <a:t>Alert System: </a:t>
            </a:r>
            <a:r>
              <a:rPr lang="en-US" sz="8000" dirty="0"/>
              <a:t>If needed, implement an alert system to notify relevant authorities or users based on predefined thresholds.</a:t>
            </a:r>
            <a:br>
              <a:rPr lang="en-US" sz="8000" dirty="0"/>
            </a:br>
            <a:endParaRPr lang="en-US" sz="8000" dirty="0"/>
          </a:p>
          <a:p>
            <a:pPr marL="0" indent="0">
              <a:buNone/>
            </a:pPr>
            <a:r>
              <a:rPr lang="en-US" sz="8000" dirty="0"/>
              <a:t>13. </a:t>
            </a:r>
            <a:r>
              <a:rPr lang="en-US" sz="8000" b="1" dirty="0"/>
              <a:t>Security Measures</a:t>
            </a:r>
            <a:r>
              <a:rPr lang="en-US" sz="8000" dirty="0"/>
              <a:t>: Implement security protocols to protect the system from unauthorized access.</a:t>
            </a:r>
            <a:br>
              <a:rPr lang="en-US" sz="8000" dirty="0"/>
            </a:br>
            <a:endParaRPr lang="en-US" sz="8000" dirty="0"/>
          </a:p>
          <a:p>
            <a:pPr marL="0" indent="0">
              <a:buNone/>
            </a:pPr>
            <a:r>
              <a:rPr lang="en-US" sz="8000" dirty="0"/>
              <a:t>14. </a:t>
            </a:r>
            <a:r>
              <a:rPr lang="en-US" sz="8000" b="1" dirty="0"/>
              <a:t>Maintenance Plan</a:t>
            </a:r>
            <a:r>
              <a:rPr lang="en-US" sz="8000" dirty="0"/>
              <a:t>: Plan for regular maintenance to ensure the system's continued functionality</a:t>
            </a:r>
            <a:r>
              <a:rPr lang="en-US" dirty="0"/>
              <a:t>.</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Sound level meter</a:t>
            </a: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a:latin typeface="Arial" panose="020B0604020202020204" pitchFamily="34" charset="0"/>
                <a:cs typeface="Arial" panose="020B0604020202020204" pitchFamily="34" charset="0"/>
              </a:rPr>
              <a:t>Flow chat</a:t>
            </a: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Noise</a:t>
            </a:r>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if </a:t>
            </a:r>
            <a:r>
              <a:rPr lang="en-US" dirty="0" err="1"/>
              <a:t>i</a:t>
            </a:r>
            <a:r>
              <a:rPr lang="en-US" dirty="0"/>
              <a:t>&gt;=75</a:t>
            </a:r>
          </a:p>
          <a:p>
            <a:pPr algn="ctr"/>
            <a:r>
              <a:rPr lang="en-US" dirty="0" err="1"/>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a:t>
            </a:r>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Alarm not triggered</a:t>
            </a:r>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a:t>no</a:t>
            </a:r>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a:t>yes</a:t>
            </a:r>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856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Praveen Venkat</cp:lastModifiedBy>
  <cp:revision>26</cp:revision>
  <dcterms:created xsi:type="dcterms:W3CDTF">2023-09-27T08:34:10Z</dcterms:created>
  <dcterms:modified xsi:type="dcterms:W3CDTF">2023-11-01T06:31:42Z</dcterms:modified>
</cp:coreProperties>
</file>