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326F-892D-42AB-AD8C-D4C9EDB43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1" y="1066801"/>
            <a:ext cx="11052313" cy="200770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PCA analysis – visualization</a:t>
            </a:r>
            <a:br>
              <a:rPr lang="en-US" sz="5400" dirty="0"/>
            </a:br>
            <a:r>
              <a:rPr lang="en-US" sz="5400" dirty="0" err="1"/>
              <a:t>mNIST</a:t>
            </a:r>
            <a:r>
              <a:rPr lang="en-US" sz="5400" dirty="0"/>
              <a:t>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3367-63F0-4C52-85B6-47AD12AE5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354" y="4239958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Sai Jyothi Ongole</a:t>
            </a:r>
          </a:p>
          <a:p>
            <a:pPr algn="ctr"/>
            <a:r>
              <a:rPr lang="en-US" sz="2400" dirty="0"/>
              <a:t>so70@uakron.edu</a:t>
            </a:r>
          </a:p>
        </p:txBody>
      </p:sp>
    </p:spTree>
    <p:extLst>
      <p:ext uri="{BB962C8B-B14F-4D97-AF65-F5344CB8AC3E}">
        <p14:creationId xmlns:p14="http://schemas.microsoft.com/office/powerpoint/2010/main" val="85779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3DB4-EDBB-4043-AA61-002CF96B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4084-42BE-41FF-813F-AAFAC870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Data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Check for null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Visualizations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err="1"/>
              <a:t>Countplot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Bar chart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Scatter plot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KDE plot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Correlation Matrix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Interactive Geographical Viz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77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339F-3888-4EE1-925F-B77E2BD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6895-F777-4B4C-B00A-3770734D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Big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Dimensionality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Principal Component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4909-D2A0-49C4-8664-A58C8E69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Mnist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F4B8-2424-471E-97AB-24B9BC61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3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22EC-CDFD-41B8-8040-665D8BDD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3FDFD-FB42-4A66-9811-EE8136263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2632869"/>
            <a:ext cx="6372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8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174</TotalTime>
  <Words>50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Celestial</vt:lpstr>
      <vt:lpstr>PCA analysis – visualization mNIST dataset</vt:lpstr>
      <vt:lpstr>Worked on:</vt:lpstr>
      <vt:lpstr>In this project:</vt:lpstr>
      <vt:lpstr>Mnist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project</dc:title>
  <dc:creator>Sai Jyothi Ongole</dc:creator>
  <cp:lastModifiedBy>Sai Jyothi Ongole</cp:lastModifiedBy>
  <cp:revision>12</cp:revision>
  <dcterms:created xsi:type="dcterms:W3CDTF">2022-04-26T16:39:09Z</dcterms:created>
  <dcterms:modified xsi:type="dcterms:W3CDTF">2022-04-26T19:33:46Z</dcterms:modified>
</cp:coreProperties>
</file>