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878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577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51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2395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3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688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645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11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1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603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70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4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80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05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04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86FE-6F84-4208-8936-20DB730B586E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97CCDB-9407-4DDD-8057-DADDF50930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92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520F-379F-508C-AF0F-38D924003C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8641"/>
            <a:ext cx="9144000" cy="1746651"/>
          </a:xfrm>
        </p:spPr>
        <p:txBody>
          <a:bodyPr>
            <a:normAutofit fontScale="90000"/>
          </a:bodyPr>
          <a:lstStyle/>
          <a:p>
            <a:br>
              <a:rPr lang="en-US" sz="3200" dirty="0"/>
            </a:br>
            <a:r>
              <a:rPr lang="en-US" sz="3200" b="1" dirty="0"/>
              <a:t>The Journey of CSS: How Web Design Became Beautiful</a:t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75ED8-DBB6-C259-23D7-5D79F5DD90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/>
              <a:t>✨ Prepared by: </a:t>
            </a:r>
            <a:r>
              <a:rPr lang="en-US" sz="2800" i="1" dirty="0"/>
              <a:t>Sai Sandip Borse</a:t>
            </a:r>
            <a:br>
              <a:rPr lang="en-US" sz="2800" dirty="0"/>
            </a:br>
            <a:r>
              <a:rPr lang="en-US" sz="2800" dirty="0"/>
              <a:t>📌 Internship: </a:t>
            </a:r>
            <a:r>
              <a:rPr lang="en-US" sz="2800" i="1" dirty="0"/>
              <a:t>Rich System Solution Private Ltd.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1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26C71-9B93-32CC-4645-FEF5559C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                                        </a:t>
            </a:r>
            <a:r>
              <a:rPr lang="en-IN" sz="3600" b="1" dirty="0">
                <a:latin typeface="Aparajita" panose="02020603050405020304" pitchFamily="18" charset="0"/>
                <a:cs typeface="Aparajita" panose="02020603050405020304" pitchFamily="18" charset="0"/>
              </a:rPr>
              <a:t>What is CSS?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E42B-F0C2-C74B-2F93-FEE4061B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✨ Cascading Style Sheets (CSS) is used to style websites.</a:t>
            </a:r>
            <a:b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🌐 It controls colors, layouts, fonts, and animations.</a:t>
            </a:r>
          </a:p>
          <a:p>
            <a:b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US" dirty="0">
                <a:latin typeface="Aparajita" panose="02020603050405020304" pitchFamily="18" charset="0"/>
                <a:cs typeface="Aparajita" panose="02020603050405020304" pitchFamily="18" charset="0"/>
              </a:rPr>
              <a:t>Before CSS, HTML handled both content and design, making websites messy and difficult to maintain.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2312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7FF0-A8A8-9CB7-A853-B768D646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Why CSS Was Needed?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8D1B-55FA-CDFE-4E9C-BE763EC9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🔍 In the early web, pages were plain and unorganized.</a:t>
            </a:r>
            <a:br>
              <a:rPr lang="en-US" dirty="0"/>
            </a:br>
            <a:r>
              <a:rPr lang="en-US" dirty="0"/>
              <a:t>💡 CSS was created to </a:t>
            </a:r>
            <a:r>
              <a:rPr lang="en-US" b="1" dirty="0"/>
              <a:t>separate content (HTML)</a:t>
            </a:r>
            <a:r>
              <a:rPr lang="en-US" dirty="0"/>
              <a:t> and </a:t>
            </a:r>
            <a:r>
              <a:rPr lang="en-US" b="1" dirty="0"/>
              <a:t>design (CSS)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✨ This separation made websites easier to build, style, and update without repeating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04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16F5-D859-7178-404B-2D7CEA53A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CSS1 – 1996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E32FC-2279-326A-C058-2071B8540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📜 </a:t>
            </a:r>
            <a:r>
              <a:rPr lang="en-US" b="1" dirty="0"/>
              <a:t>Released by W3C in December 1996</a:t>
            </a:r>
            <a:br>
              <a:rPr lang="en-US" dirty="0"/>
            </a:br>
            <a:r>
              <a:rPr lang="en-US" dirty="0"/>
              <a:t>✅ Change fonts, colors, and text size easily.</a:t>
            </a:r>
            <a:br>
              <a:rPr lang="en-US" dirty="0"/>
            </a:br>
            <a:r>
              <a:rPr lang="en-US" dirty="0"/>
              <a:t>✅ Use one stylesheet to control many pages.</a:t>
            </a:r>
            <a:br>
              <a:rPr lang="en-US" dirty="0"/>
            </a:br>
            <a:r>
              <a:rPr lang="en-US" dirty="0"/>
              <a:t>✅ Cleaner HTML without inline styles.</a:t>
            </a:r>
            <a:br>
              <a:rPr lang="en-US" dirty="0"/>
            </a:br>
            <a:r>
              <a:rPr lang="en-US" dirty="0"/>
              <a:t>✨ This was the first step toward professional and consistent design across websites.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5119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EA08B-DC04-8390-2A82-C9080F35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             CSS2 – 1998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4FC8-9DBA-A1D3-E4C5-64B88881A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🚀 </a:t>
            </a:r>
            <a:r>
              <a:rPr lang="en-US" b="1" dirty="0"/>
              <a:t>More power and flexibility:</a:t>
            </a:r>
            <a:br>
              <a:rPr lang="en-US" dirty="0"/>
            </a:br>
            <a:r>
              <a:rPr lang="en-US" dirty="0"/>
              <a:t>✔️ Position elements anywhere using absolute, relative, or fixed.</a:t>
            </a:r>
            <a:br>
              <a:rPr lang="en-US" dirty="0"/>
            </a:br>
            <a:r>
              <a:rPr lang="en-US" dirty="0"/>
              <a:t>✔️ Use z-index to control layers of content.</a:t>
            </a:r>
            <a:br>
              <a:rPr lang="en-US" dirty="0"/>
            </a:br>
            <a:r>
              <a:rPr lang="en-US" dirty="0"/>
              <a:t>✔️ Different styles for screen, print, and other media.</a:t>
            </a:r>
            <a:br>
              <a:rPr lang="en-US" dirty="0"/>
            </a:br>
            <a:r>
              <a:rPr lang="en-US" dirty="0"/>
              <a:t>🔥 This allowed advanced layouts and better experiences.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3957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DFC4-3146-A477-FDFE-71537AC19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                CSS3 – 1999 and Beyond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E35CB-B9A8-E31C-D540-A3C33B7A4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🌟 </a:t>
            </a:r>
            <a:r>
              <a:rPr lang="en-IN" b="1" dirty="0"/>
              <a:t>New modules and features:</a:t>
            </a:r>
            <a:br>
              <a:rPr lang="en-IN" dirty="0"/>
            </a:br>
            <a:r>
              <a:rPr lang="en-IN" dirty="0"/>
              <a:t>✨ Flexbox: arrange items in rows or columns with ease.</a:t>
            </a:r>
            <a:br>
              <a:rPr lang="en-IN" dirty="0"/>
            </a:br>
            <a:r>
              <a:rPr lang="en-IN" dirty="0"/>
              <a:t>📐 Grid Layout: complex layouts with simple code.</a:t>
            </a:r>
            <a:br>
              <a:rPr lang="en-IN" dirty="0"/>
            </a:br>
            <a:r>
              <a:rPr lang="en-IN" dirty="0"/>
              <a:t>🎨 Transitions &amp; Animations: smooth hover effects and motion.</a:t>
            </a:r>
            <a:br>
              <a:rPr lang="en-IN" dirty="0"/>
            </a:br>
            <a:r>
              <a:rPr lang="en-IN" dirty="0"/>
              <a:t>💎 Shadows, Gradients, Rounded Corners: more creativity.</a:t>
            </a:r>
            <a:br>
              <a:rPr lang="en-IN" dirty="0"/>
            </a:br>
            <a:r>
              <a:rPr lang="en-IN" dirty="0"/>
              <a:t>📱 Media Queries: responsive design for all devices.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305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F2976-8058-049F-8C71-D28CA5ADD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CSS  Key Lesson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19FB2-928D-68C4-BECF-F7F3FA6D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💻 Today, CSS shapes how users experience a website.</a:t>
            </a:r>
            <a:br>
              <a:rPr lang="en-US" dirty="0"/>
            </a:br>
            <a:r>
              <a:rPr lang="en-US" dirty="0"/>
              <a:t>⭐ Tools like Tailwind, Bootstrap, and SCSS make CSS even easier.</a:t>
            </a:r>
            <a:br>
              <a:rPr lang="en-US" dirty="0"/>
            </a:br>
            <a:r>
              <a:rPr lang="en-US" dirty="0"/>
              <a:t>🌈 Developers create modern, responsive, and accessible sites quickly.</a:t>
            </a:r>
            <a:br>
              <a:rPr lang="en-US" dirty="0"/>
            </a:br>
            <a:r>
              <a:rPr lang="en-US"/>
              <a:t>💡 </a:t>
            </a:r>
            <a:r>
              <a:rPr lang="en-US" b="1"/>
              <a:t>Lesson:</a:t>
            </a:r>
            <a:r>
              <a:rPr lang="en-US"/>
              <a:t> CSS started with one goal — to make the web </a:t>
            </a:r>
            <a:r>
              <a:rPr lang="en-US" b="1"/>
              <a:t>beautiful, organized, and easy to manage.</a:t>
            </a:r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6030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386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Aparajita</vt:lpstr>
      <vt:lpstr>Arial</vt:lpstr>
      <vt:lpstr>Tw Cen MT</vt:lpstr>
      <vt:lpstr>Circuit</vt:lpstr>
      <vt:lpstr> The Journey of CSS: How Web Design Became Beautiful </vt:lpstr>
      <vt:lpstr>                                        What is CSS? </vt:lpstr>
      <vt:lpstr> Why CSS Was Needed? </vt:lpstr>
      <vt:lpstr>                            CSS1 – 1996 </vt:lpstr>
      <vt:lpstr>                              CSS2 – 1998 </vt:lpstr>
      <vt:lpstr>                 CSS3 – 1999 and Beyond </vt:lpstr>
      <vt:lpstr>                    CSS  Key Lesson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Sarthak Borse</dc:creator>
  <cp:lastModifiedBy>Sarthak Borse</cp:lastModifiedBy>
  <cp:revision>1</cp:revision>
  <dcterms:created xsi:type="dcterms:W3CDTF">2025-07-16T09:56:41Z</dcterms:created>
  <dcterms:modified xsi:type="dcterms:W3CDTF">2025-07-17T08:57:22Z</dcterms:modified>
</cp:coreProperties>
</file>