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760000"/>
    <a:srgbClr val="FFB000"/>
    <a:srgbClr val="E5B453"/>
    <a:srgbClr val="C79C74"/>
    <a:srgbClr val="CC8D00"/>
    <a:srgbClr val="001848"/>
    <a:srgbClr val="DFA49E"/>
    <a:srgbClr val="005DA2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66" d="100"/>
          <a:sy n="66" d="100"/>
        </p:scale>
        <p:origin x="23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03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60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44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22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1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56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49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29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71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133E-D732-4125-82D7-0543ED6E00DB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71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4F78C5-B676-49FB-B918-E98443764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9" b="13990"/>
          <a:stretch/>
        </p:blipFill>
        <p:spPr>
          <a:xfrm>
            <a:off x="15" y="858211"/>
            <a:ext cx="9143985" cy="51425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CFABE9-4A7F-47B5-B002-4A4E924C5D92}"/>
              </a:ext>
            </a:extLst>
          </p:cNvPr>
          <p:cNvSpPr/>
          <p:nvPr/>
        </p:nvSpPr>
        <p:spPr>
          <a:xfrm>
            <a:off x="0" y="857250"/>
            <a:ext cx="9142857" cy="51435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644E8-AE2D-43A9-990E-302B8557D131}"/>
              </a:ext>
            </a:extLst>
          </p:cNvPr>
          <p:cNvSpPr/>
          <p:nvPr/>
        </p:nvSpPr>
        <p:spPr>
          <a:xfrm>
            <a:off x="4301048" y="4553630"/>
            <a:ext cx="459620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EVENT MANAGEMENT </a:t>
            </a:r>
            <a:br>
              <a:rPr lang="en-US" sz="3300" dirty="0">
                <a:solidFill>
                  <a:srgbClr val="FFC000"/>
                </a:solidFill>
              </a:rPr>
            </a:br>
            <a:r>
              <a:rPr lang="en-US" sz="2100" b="1" dirty="0">
                <a:solidFill>
                  <a:srgbClr val="FFC000"/>
                </a:solidFill>
              </a:rPr>
              <a:t>PPT FREE DOWNLOAD </a:t>
            </a:r>
            <a:endParaRPr lang="en-IN" sz="33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4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Rayappan J</dc:creator>
  <cp:lastModifiedBy>Rayappan J</cp:lastModifiedBy>
  <cp:revision>12</cp:revision>
  <dcterms:created xsi:type="dcterms:W3CDTF">2021-02-10T05:35:43Z</dcterms:created>
  <dcterms:modified xsi:type="dcterms:W3CDTF">2021-02-10T06:17:04Z</dcterms:modified>
</cp:coreProperties>
</file>