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60000"/>
    <a:srgbClr val="FFB000"/>
    <a:srgbClr val="E5B453"/>
    <a:srgbClr val="C79C74"/>
    <a:srgbClr val="CC8D00"/>
    <a:srgbClr val="001848"/>
    <a:srgbClr val="DFA49E"/>
    <a:srgbClr val="005DA2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33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BE0D-B649-4792-85FE-AE595AFC1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1C21D-064F-40EC-BF99-904A85BCD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EC2C-2517-4810-97D6-EBC8A488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0BCA-AC7A-4F96-9F3B-CD35ADC8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B33C-A0B6-48B2-809B-6641B5FA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4D11-59E6-4CA0-A8D4-AD705924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80D84-3A1A-42C4-AECF-9A9C2F60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4908-544C-4CEC-87B7-E9C07010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67C0-25AB-4466-92E0-A49FD034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3027-0F5D-43EB-BB69-E5E28B9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0ECBA-A7F1-44B2-B27E-9C151BEBB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1FBD-5B53-4D24-8721-519F55A8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1DA7-9240-43AF-9408-96A032AE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458E-8B9B-4F97-9999-2834D6D8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25F7-C980-4FB0-8C67-0691F910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0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287B-5A9E-4FA9-91DC-EDC67849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BA39-3783-4649-9A56-2793A28C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2429-9633-46E8-A853-64A7500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73BF-EFEE-47B5-9BC4-3644C739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E6C8-7DFD-4511-99A8-5015E2B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5519-7FC6-423C-92E7-7E33A82A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0860-3F3C-4519-A055-524181A7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39E7-8EE7-4760-A549-3CB6FB0F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F25C-9E4F-4278-B7F2-7B38AE0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D55D-0D37-4A43-B62D-2C073127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6C9-61F9-4C88-AFCD-CFABC4FA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7F06-C8B5-4192-A68A-5AE3BFF17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0C6F-0C56-4550-90AC-32DB3502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5392-0ACD-4E8F-B8A7-8E773A92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A608D-6830-4B94-8DAE-FF891717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D22F8-6BAD-4AA9-AB02-B58E1AE5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F9A-5ED4-4CB2-83FF-959596E4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5F36-4B11-4328-AD71-CCA69CF7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62475-1510-4DB7-A3BD-8CAC404C6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E0A1-9B79-4020-BE70-DD15697C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F5A2-8F7C-45C9-8885-2B3BEC524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D8119-E53F-47FA-8EEB-2F7227B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3A9A8-8D6E-4159-9902-265BD0CD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2A9D-BEC0-4487-930F-0B5F3AF0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9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982-76FA-4E24-9D30-A92B6F7D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5E34-0D74-48E5-936B-F4776260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6490-E8CD-4EDE-93E7-B3206B5A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77FCD-F16D-4F96-97F0-71B3AAE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9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F3988-FE93-4677-8798-2FC74D81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D1A43-077B-41FA-80A5-2C59D2DB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B9A7-51C6-4B06-AE87-59DF280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7A06-6A24-4A34-90E8-6724A520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8838-59B6-45D4-895A-48FD5046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9171-25AC-494E-AB9F-CC474716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DF54-1C03-472A-B6B0-10B4473F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4F8C-544D-40DF-B96B-A2C74B17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A0F05-F10D-41EB-BF6A-8731F87E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0D46-B260-4E82-9DB3-24B9C521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D5D88-7333-4289-831A-FF4F74D6A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A8F0A-E03E-4F78-88F3-9A6565CB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B390-AD09-4C3F-A6B2-18D888AC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5BD47-89C5-44F4-8474-098418C1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EA88-1733-47BA-80A9-737B333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9F84F-AD86-4DEA-B21F-4B905C29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02A1-CD3D-4801-A568-46ED19C4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5CD9-7E45-4559-B75C-9C16AE1D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5CF2-6537-43B4-BEA3-08177DB3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743F-6BC8-4751-B114-250CDACA7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F78C5-B676-49FB-B918-E9844376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b="1399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CFABE9-4A7F-47B5-B002-4A4E924C5D92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644E8-AE2D-43A9-990E-302B8557D131}"/>
              </a:ext>
            </a:extLst>
          </p:cNvPr>
          <p:cNvSpPr/>
          <p:nvPr/>
        </p:nvSpPr>
        <p:spPr>
          <a:xfrm>
            <a:off x="5734731" y="4928506"/>
            <a:ext cx="589121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EVENT MANAGEMENT </a:t>
            </a:r>
            <a:br>
              <a:rPr lang="en-US" sz="4400" dirty="0">
                <a:solidFill>
                  <a:srgbClr val="FFC000"/>
                </a:solidFill>
              </a:rPr>
            </a:br>
            <a:r>
              <a:rPr lang="en-US" sz="2800" b="1" dirty="0">
                <a:solidFill>
                  <a:srgbClr val="FFC000"/>
                </a:solidFill>
              </a:rPr>
              <a:t>PPT FREE DOWNLOAD 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762AA"/>
      </a:accent1>
      <a:accent2>
        <a:srgbClr val="0A9CCD"/>
      </a:accent2>
      <a:accent3>
        <a:srgbClr val="69AA43"/>
      </a:accent3>
      <a:accent4>
        <a:srgbClr val="FBAD4B"/>
      </a:accent4>
      <a:accent5>
        <a:srgbClr val="F25E3D"/>
      </a:accent5>
      <a:accent6>
        <a:srgbClr val="EA5A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Rayappan J</dc:creator>
  <cp:lastModifiedBy>Rayappan J</cp:lastModifiedBy>
  <cp:revision>11</cp:revision>
  <dcterms:created xsi:type="dcterms:W3CDTF">2021-02-10T05:35:43Z</dcterms:created>
  <dcterms:modified xsi:type="dcterms:W3CDTF">2021-02-10T06:16:43Z</dcterms:modified>
</cp:coreProperties>
</file>