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3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C5BD-F64B-54EA-7193-B41190588D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2A7BF1-5BDC-0A14-619B-B5D4CCEC06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23D76-A00E-CBA0-62DD-38521C8C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C5C0A-4559-782D-68FD-B4FD525B0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D81B-A974-71E5-6496-50C853C2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D240-0853-E4EF-7835-3D393E4B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AD856-0183-EFB9-8005-52C0ED26B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5568-9C51-34CD-0760-A75050C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A6A8-4AB4-C0CB-2F81-33151CED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F6C2F-AEF4-68AB-E914-72343511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7FAC7B-2DEA-3694-358B-DFD8CE518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4BEF2-442A-4D29-CF47-598CA93FC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7D15D-3FCC-EFFD-16EC-07B05C17B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C8DC-5F56-6786-C22D-94BA00470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BB60C-8FD9-7855-F17D-417D70AA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689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92E10-C620-B21C-7543-FDBB5AFE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7DB4E-A54C-3B78-8621-DE453DB5F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4433-DC5C-5573-C18C-B8D01904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2D29B-BEC6-B4C9-B2EC-D0BE5A540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E76061-0375-9D4B-6CD4-CC94D748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929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18E25-1983-6C26-7FCE-A856C57E6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86EA76-E655-1883-B61F-26E568133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70522-9B37-03CF-4B67-9BBAD10D1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26BC-732C-0C61-1454-C5C43513B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5A9-FAF9-49C2-7EF2-AEA5065D4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1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1D102-F32D-CE4C-22DC-121392F42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E7546-8618-E6CF-D7A9-9C223BA55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BA5ED-E66E-18A6-7597-CA3DA4796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DE4BA-A59E-A947-BF85-A707F6421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1B29-A7FA-9298-CE5E-E651FB9C5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7AE56-4205-A343-0A83-A509038EE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59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5194-8D80-D8B9-CA64-B605DE87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AE7B4B-D5CA-070B-9567-93A674871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6692D0-5769-2F46-9DD0-C8844EFB6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B6E663-B5A5-752E-6F0D-03F1394DE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49A5C-BF41-787A-76C1-B8E1A48B3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E42828-5FFE-8A55-D3AB-705BC195E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CDEF3-4F99-6E67-9F58-5959BC9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F6C7C-796A-4E3B-B27E-C40C452D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300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0E2C0-5B26-A334-123F-26DFAA5FF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D745D-9431-55D4-DD65-EA477CB38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E302A-2B6F-523A-7D8F-51AB05EB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85A14C-2C54-50F6-C6C8-73202354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25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F0ECC1-36DF-9615-C5ED-8C638C3AD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3798A4-B222-1F98-6CEA-A5F280D6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A34D8-C078-95AA-D38F-82B4B0025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95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E97A-84F4-8C4D-F65D-9C391110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A86BD-8D33-12CC-D6AA-517ECD6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2984CA-33FC-FC1B-EBDA-C1B4E8845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7F2FE-08AD-2EE6-843E-AA229F48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AA739-649D-4FC4-E3A9-9B90B8D0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7CBA72-12CA-E7ED-5FEB-6221EAD6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24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6E750-89C0-C27C-80BA-663427EA6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EDDF95-7CAB-30D4-EB67-1140E44C2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E17142-392D-2915-CCEF-42D2BCE7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6135D-6428-963F-06A8-0A6B0B96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5722FB-80F4-5382-9787-58802339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707BD-052E-65BF-3FBF-0478D3B5E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33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BFF97-236D-6296-5841-409E04D0D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6484A-5629-1BB7-80D7-19C05EA6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4B33-3EA4-3340-3E62-DC58E1D50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2CBFA-2020-4594-92B0-14F2CFF0E3AA}" type="datetimeFigureOut">
              <a:rPr lang="en-IN" smtClean="0"/>
              <a:t>14-09-2024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AADB4-6792-7BB6-E758-7974275A7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7997-8924-0118-2968-402ABDEC7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766BA-2158-47EE-B193-FFB0BA45D0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0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02F605-1277-6128-3FB0-9B672D577316}"/>
              </a:ext>
            </a:extLst>
          </p:cNvPr>
          <p:cNvSpPr txBox="1">
            <a:spLocks/>
          </p:cNvSpPr>
          <p:nvPr/>
        </p:nvSpPr>
        <p:spPr>
          <a:xfrm>
            <a:off x="689317" y="675249"/>
            <a:ext cx="10664483" cy="550171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600" b="1" u="sng" dirty="0"/>
              <a:t>Data Types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Data Type represent the type of data present inside a variable. In Python we are not required to specify the type explicitly. Based on value provided, the type will be assigned automatically.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Hence Python is Dynamically Typed Language. </a:t>
            </a:r>
          </a:p>
        </p:txBody>
      </p:sp>
    </p:spTree>
    <p:extLst>
      <p:ext uri="{BB962C8B-B14F-4D97-AF65-F5344CB8AC3E}">
        <p14:creationId xmlns:p14="http://schemas.microsoft.com/office/powerpoint/2010/main" val="3976595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742D00-B151-052E-C91D-D6F78024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944" y="1206817"/>
            <a:ext cx="10268683" cy="50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7DC689-A8F8-7771-9187-5884ED945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Python contains the following built-in data types</a:t>
            </a:r>
            <a:br>
              <a:rPr lang="en-US" sz="4400" dirty="0"/>
            </a:b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929C1-0B5A-484C-B2BB-10B05684E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 </a:t>
            </a:r>
            <a:r>
              <a:rPr lang="en-US" dirty="0"/>
              <a:t> </a:t>
            </a:r>
            <a:r>
              <a:rPr lang="en-US" sz="2800" dirty="0"/>
              <a:t>Text type : Str</a:t>
            </a:r>
          </a:p>
          <a:p>
            <a:pPr marL="0" indent="0">
              <a:buNone/>
            </a:pPr>
            <a:r>
              <a:rPr lang="en-US" dirty="0"/>
              <a:t>  Numeric type : int ,float, complex</a:t>
            </a:r>
          </a:p>
          <a:p>
            <a:pPr marL="0" indent="0">
              <a:buNone/>
            </a:pPr>
            <a:r>
              <a:rPr lang="en-US" dirty="0"/>
              <a:t>  Sequence type : list, tuple, range</a:t>
            </a:r>
          </a:p>
          <a:p>
            <a:pPr marL="0" indent="0">
              <a:buNone/>
            </a:pPr>
            <a:r>
              <a:rPr lang="en-IN" dirty="0"/>
              <a:t>  Mapping Type  : </a:t>
            </a:r>
            <a:r>
              <a:rPr lang="en-IN" dirty="0" err="1"/>
              <a:t>dict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Set Type : set, frozen set</a:t>
            </a:r>
          </a:p>
          <a:p>
            <a:pPr marL="0" indent="0">
              <a:buNone/>
            </a:pPr>
            <a:r>
              <a:rPr lang="en-IN" dirty="0"/>
              <a:t>  Boolean Type: bool</a:t>
            </a:r>
          </a:p>
          <a:p>
            <a:pPr marL="0" indent="0">
              <a:buNone/>
            </a:pPr>
            <a:r>
              <a:rPr lang="en-IN" dirty="0"/>
              <a:t>  Binary Type :bytes, byte array, memory view</a:t>
            </a:r>
          </a:p>
          <a:p>
            <a:pPr marL="0" indent="0">
              <a:buNone/>
            </a:pPr>
            <a:r>
              <a:rPr lang="en-IN" dirty="0"/>
              <a:t>  None –None type</a:t>
            </a:r>
          </a:p>
        </p:txBody>
      </p:sp>
    </p:spTree>
    <p:extLst>
      <p:ext uri="{BB962C8B-B14F-4D97-AF65-F5344CB8AC3E}">
        <p14:creationId xmlns:p14="http://schemas.microsoft.com/office/powerpoint/2010/main" val="14734718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C876D-6C88-31D0-E6CB-FE6428A68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BF9C-EE9B-FBD2-FDC7-41A832E8E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11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110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Python contains the following built-in data types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ramakumar patchilla</dc:creator>
  <cp:lastModifiedBy>ramakumar patchilla</cp:lastModifiedBy>
  <cp:revision>4</cp:revision>
  <dcterms:created xsi:type="dcterms:W3CDTF">2024-09-05T04:30:12Z</dcterms:created>
  <dcterms:modified xsi:type="dcterms:W3CDTF">2024-09-14T00:33:35Z</dcterms:modified>
</cp:coreProperties>
</file>