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A521-6AAE-B532-FAAD-88EA14748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766C-28CE-9C96-F317-0F2D9617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EA1E-C48C-D9DC-7AE7-AD7CC23C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3457-7260-D77B-5697-B824100D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47A6-9BB2-FCFE-A908-ACCA8FC8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8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2369-AA1D-8BF1-30CD-173909EC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46D19-2DFF-FAE2-F408-0A6C654B8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0080-FE8F-A51E-0900-389BD235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48CE-32CE-448B-6874-D85582C6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85D7-1C9D-94B2-AAD4-083E0FE5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7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F7F5-453F-1A83-73DC-923E1F12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340E1-0431-49E8-B1DA-0E419C095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5523B-6CFC-ABF0-512B-9D06E875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F98F-33A1-3079-1636-5DDB60F8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07D2-5F02-7E67-ADD1-12334333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2FA5-1C91-47BB-D267-1AC4265B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551B-DE62-9F23-9228-E6CBF881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88C0-F05D-49C8-D65B-B7CD5658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32B1-AB5E-7382-C8B9-3FB67773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8113-4150-965F-4739-5D787351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75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0883-B694-4D9C-BBC4-0F5D3957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EEA3-0429-6D36-DD27-75350CB0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8FDE-8C97-5A4B-BCE6-AFF9F452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8868-757C-5864-F15A-317CB604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DEBB-F9A4-1327-28F2-8AD3E87D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6623-0D9E-75A6-0107-5BD15CB1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B285-4121-4B9F-690C-B678FC220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17BB6-3D29-E953-4D14-50B5408A5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E0AF7-7818-4108-7F9F-B83DCF10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9506F-7C99-5039-3C03-F2E36A54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5A7F-B0AD-F2E0-070D-72B27822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4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AFC5-DE9D-B003-4555-61814035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1077-3C79-F5F7-2E78-18C213B2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9F64B-3556-C717-74D3-75D248E8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27DC5-F6B7-5A2E-5AA1-5B340FF1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A86DB-B7F7-9F1F-E55A-5C04E961D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23DD8-7582-2AF9-53A7-FD8CB3A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0A697-8D76-DCCA-476F-9DB2D08A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C4AE0-0025-505A-0BC0-2D9B499D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7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FF68-7495-381A-B192-F9397A29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4F04A-2C36-20B5-5793-328066E7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372BE-60F8-ACF2-801D-3F5AA268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290C8-9A14-B663-1D25-E0677ABC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4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F8EAF-0813-570A-BBCA-FD27CB15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8F590-2FEF-5DC2-C4AC-229D90FC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F4D12-D290-2C55-CDC9-2EA9D660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0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1DD2-6064-D2ED-D083-45144259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B579-7924-B33E-439F-D9234317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3024B-475E-F440-6D2D-71FB8A820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E73E-E899-A050-A7A2-A39D4823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C594-9A68-1363-2EF2-5F4D124C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3880-7D60-B3B0-92E9-F1AB6D0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1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B6A1-A22E-FF2F-E364-C5888408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8B4D7-449F-48BD-B065-3EEEB12A7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4E134-F87C-609B-5B3E-DE284A01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EAF72-1DFC-146E-CEC6-136A7AFB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2C0C3-F712-F4A7-49A1-3EBBC6DB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CDE11-6EBD-4633-5F77-5DEDA092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D91F6-9641-1181-A754-CD3D0DEA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72FD4-EF65-46B4-73B5-4B5FF2A9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87B1F-42E4-D484-D654-DD4FCB6C7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CA83-4066-473F-9DDF-80B889041653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9F2BE-77A9-768E-3B3E-1C5856AB9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38933-8385-D376-D783-2B5284B3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AB01-5383-47D5-88EB-72742208B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E47A-001A-D5EF-DAB8-2AEFCB19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Flow control </a:t>
            </a:r>
            <a:r>
              <a:rPr lang="en-US" b="1" dirty="0" err="1"/>
              <a:t>statments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143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6DFB1-8BD2-5B5B-B385-7E155B3B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55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dirty="0"/>
              <a:t>Ternary  Operator in Python if …else</a:t>
            </a:r>
          </a:p>
          <a:p>
            <a:pPr marL="0" indent="0">
              <a:buNone/>
            </a:pPr>
            <a:r>
              <a:rPr lang="en-US" dirty="0"/>
              <a:t>  Python doesn’t have a Ternary operator. How ever we can use </a:t>
            </a:r>
            <a:r>
              <a:rPr lang="en-US" dirty="0" err="1"/>
              <a:t>if..else</a:t>
            </a:r>
            <a:r>
              <a:rPr lang="en-US" dirty="0"/>
              <a:t> to work like a ternary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Grade=40</a:t>
            </a:r>
          </a:p>
          <a:p>
            <a:pPr marL="0" indent="0">
              <a:buNone/>
            </a:pPr>
            <a:r>
              <a:rPr lang="en-US" dirty="0"/>
              <a:t>Result= ‘pass’ if grade &gt;=40 else ‘fail’</a:t>
            </a:r>
          </a:p>
          <a:p>
            <a:pPr marL="0" indent="0">
              <a:buNone/>
            </a:pPr>
            <a:r>
              <a:rPr lang="en-US" dirty="0"/>
              <a:t>Print(result)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26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CF9B-3A78-1B31-8E55-782BEF90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For loop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      for </a:t>
            </a:r>
            <a:r>
              <a:rPr lang="en-US" dirty="0" err="1"/>
              <a:t>val</a:t>
            </a:r>
            <a:r>
              <a:rPr lang="en-US" dirty="0"/>
              <a:t> in sequence:</a:t>
            </a:r>
          </a:p>
          <a:p>
            <a:pPr marL="0" indent="0">
              <a:buNone/>
            </a:pPr>
            <a:r>
              <a:rPr lang="en-US" dirty="0"/>
              <a:t>            # body of the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We use a for loop to iterate over sequences such as lists, strings, dictionaries 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use indentation in for loop also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27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F974-82D5-2B4A-2FE7-BAB23189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914400"/>
            <a:ext cx="10509738" cy="5262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For loop with range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range() function generates a sequence of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Sytax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range(</a:t>
            </a:r>
            <a:r>
              <a:rPr lang="en-US" dirty="0" err="1"/>
              <a:t>start,stop,step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Range() function returns an immutable sequence of numbers</a:t>
            </a:r>
          </a:p>
          <a:p>
            <a:pPr marL="0" indent="0">
              <a:buNone/>
            </a:pPr>
            <a:r>
              <a:rPr lang="en-US" b="1" dirty="0"/>
              <a:t>Note:</a:t>
            </a:r>
          </a:p>
          <a:p>
            <a:pPr marL="0" indent="0">
              <a:buNone/>
            </a:pPr>
            <a:r>
              <a:rPr lang="en-US" dirty="0"/>
              <a:t>For loop with else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9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2DF9-D90B-6CF5-A56D-3AEA21259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" y="576775"/>
            <a:ext cx="10762957" cy="56001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Python while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loop syntax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while condition:</a:t>
            </a:r>
          </a:p>
          <a:p>
            <a:pPr marL="0" indent="0">
              <a:buNone/>
            </a:pPr>
            <a:r>
              <a:rPr lang="en-US" dirty="0"/>
              <a:t>           # body of while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Note:</a:t>
            </a:r>
          </a:p>
          <a:p>
            <a:pPr marL="0" indent="0">
              <a:buNone/>
            </a:pPr>
            <a:r>
              <a:rPr lang="en-IN" dirty="0"/>
              <a:t>1.  while loop  evaluates the condition, which is Boolean expression.</a:t>
            </a:r>
          </a:p>
          <a:p>
            <a:pPr marL="514350" indent="-514350">
              <a:buAutoNum type="arabicPeriod" startAt="2"/>
            </a:pPr>
            <a:r>
              <a:rPr lang="en-IN" dirty="0"/>
              <a:t>if the condition is </a:t>
            </a:r>
            <a:r>
              <a:rPr lang="en-IN" dirty="0" err="1"/>
              <a:t>true,body</a:t>
            </a:r>
            <a:r>
              <a:rPr lang="en-IN" dirty="0"/>
              <a:t> of  while loop is executed. the condition is evaluated again</a:t>
            </a:r>
          </a:p>
          <a:p>
            <a:pPr marL="514350" indent="-514350">
              <a:buAutoNum type="arabicPeriod" startAt="2"/>
            </a:pPr>
            <a:r>
              <a:rPr lang="en-IN" dirty="0"/>
              <a:t>This process continues until the condition is false</a:t>
            </a:r>
          </a:p>
          <a:p>
            <a:pPr marL="514350" indent="-514350">
              <a:buAutoNum type="arabicPeriod" startAt="2"/>
            </a:pPr>
            <a:r>
              <a:rPr lang="en-IN" dirty="0"/>
              <a:t>Once the condition evaluates to </a:t>
            </a:r>
            <a:r>
              <a:rPr lang="en-IN" dirty="0" err="1"/>
              <a:t>false,the</a:t>
            </a:r>
            <a:r>
              <a:rPr lang="en-IN" dirty="0"/>
              <a:t> loop terminates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1422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39CCDC-86A2-43EC-9410-9A20C676C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596" y="0"/>
            <a:ext cx="7666893" cy="69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4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77DC-1524-954A-0A44-4F7BCAB3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8" y="773723"/>
            <a:ext cx="10495671" cy="5403240"/>
          </a:xfrm>
        </p:spPr>
        <p:txBody>
          <a:bodyPr/>
          <a:lstStyle/>
          <a:p>
            <a:r>
              <a:rPr lang="en-US" dirty="0"/>
              <a:t>Infinite while loop</a:t>
            </a:r>
          </a:p>
          <a:p>
            <a:pPr marL="0" indent="0">
              <a:buNone/>
            </a:pPr>
            <a:r>
              <a:rPr lang="en-US" dirty="0"/>
              <a:t> if the condition of a while loop always evaluates to true, the loop runs continuously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with 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with else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7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6954-4AA2-0069-BAF8-1815EBB6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675249"/>
            <a:ext cx="10692618" cy="550171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Python 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An if statement executes a block of code only when the specified condition is met.</a:t>
            </a:r>
          </a:p>
          <a:p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IN" dirty="0"/>
              <a:t>            if condition:</a:t>
            </a:r>
          </a:p>
          <a:p>
            <a:pPr marL="0" indent="0">
              <a:buNone/>
            </a:pPr>
            <a:r>
              <a:rPr lang="en-IN" dirty="0"/>
              <a:t>                       # body of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If condition evaluates to True, the body of the if statement 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If condition evaluates to False, the body of the if statement will be skipped from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18288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05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C0365A-B6F4-0E0A-4ABB-A88AEE870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415" y="1547446"/>
            <a:ext cx="10745494" cy="4629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01833-4CD4-45A4-7E05-C6DF483B868D}"/>
              </a:ext>
            </a:extLst>
          </p:cNvPr>
          <p:cNvSpPr txBox="1"/>
          <p:nvPr/>
        </p:nvSpPr>
        <p:spPr>
          <a:xfrm>
            <a:off x="1097280" y="998806"/>
            <a:ext cx="277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2394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43E5A-0168-9759-AED2-9EB2F01A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Indentation in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Python uses indentation to define a block of code, such as the body of an if statement.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We usually use four spaces for indentation in Python, although any number of spaces works as long as we are consistent.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15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80D2BD-A760-E3B1-43AF-CEFF76E0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dirty="0"/>
              <a:t>Python if  else Statement</a:t>
            </a:r>
          </a:p>
          <a:p>
            <a:pPr marL="0" indent="0">
              <a:buNone/>
            </a:pPr>
            <a:r>
              <a:rPr lang="en-US" altLang="en-US" dirty="0"/>
              <a:t>An if statement can have an optional else clause. Then else statement executes if the condition in the if statement </a:t>
            </a:r>
            <a:r>
              <a:rPr lang="en-US" altLang="en-US" dirty="0" err="1"/>
              <a:t>evalutes</a:t>
            </a:r>
            <a:r>
              <a:rPr lang="en-US" altLang="en-US" dirty="0"/>
              <a:t> to False</a:t>
            </a:r>
          </a:p>
          <a:p>
            <a:pPr marL="0" indent="0">
              <a:buNone/>
            </a:pPr>
            <a:r>
              <a:rPr lang="en-US" altLang="en-US" dirty="0"/>
              <a:t>Syntax:</a:t>
            </a:r>
          </a:p>
          <a:p>
            <a:pPr marL="0" indent="0">
              <a:buNone/>
            </a:pPr>
            <a:r>
              <a:rPr lang="en-US" altLang="en-US" dirty="0"/>
              <a:t>                if condition:</a:t>
            </a:r>
          </a:p>
          <a:p>
            <a:pPr marL="0" indent="0">
              <a:buNone/>
            </a:pPr>
            <a:r>
              <a:rPr lang="en-US" altLang="en-US" dirty="0"/>
              <a:t>                        #body of statement</a:t>
            </a:r>
          </a:p>
          <a:p>
            <a:pPr marL="0" indent="0">
              <a:buNone/>
            </a:pPr>
            <a:r>
              <a:rPr lang="en-US" altLang="en-US" dirty="0"/>
              <a:t>                 else</a:t>
            </a:r>
          </a:p>
          <a:p>
            <a:pPr marL="0" indent="0">
              <a:buNone/>
            </a:pPr>
            <a:r>
              <a:rPr lang="en-US" altLang="en-US" dirty="0"/>
              <a:t>                       #body of statement </a:t>
            </a:r>
          </a:p>
          <a:p>
            <a:pPr marL="0" indent="0">
              <a:buNone/>
            </a:pPr>
            <a:r>
              <a:rPr lang="en-US" altLang="en-US" dirty="0"/>
              <a:t>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83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B9D368-4F89-5D31-AD0A-C68C3828E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88018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4647A-A951-87E3-F88B-2C4BB5F06B52}"/>
              </a:ext>
            </a:extLst>
          </p:cNvPr>
          <p:cNvSpPr txBox="1"/>
          <p:nvPr/>
        </p:nvSpPr>
        <p:spPr>
          <a:xfrm>
            <a:off x="1448972" y="1055077"/>
            <a:ext cx="3334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Working Example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40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04B5-95CE-1CF3-3B03-E3F43C17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Python if…</a:t>
            </a:r>
            <a:r>
              <a:rPr lang="en-US" b="1" dirty="0" err="1"/>
              <a:t>elif</a:t>
            </a:r>
            <a:r>
              <a:rPr lang="en-US" b="1" dirty="0"/>
              <a:t>…else Statement</a:t>
            </a:r>
          </a:p>
          <a:p>
            <a:pPr marL="0" indent="0">
              <a:buNone/>
            </a:pPr>
            <a:r>
              <a:rPr lang="en-US" dirty="0"/>
              <a:t>Syntax: </a:t>
            </a:r>
          </a:p>
          <a:p>
            <a:pPr marL="0" indent="0">
              <a:buNone/>
            </a:pPr>
            <a:r>
              <a:rPr lang="en-US" dirty="0"/>
              <a:t> if condition1:</a:t>
            </a:r>
          </a:p>
          <a:p>
            <a:pPr marL="0" indent="0">
              <a:buNone/>
            </a:pPr>
            <a:r>
              <a:rPr lang="en-US" dirty="0"/>
              <a:t>     # code block 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condition 2:</a:t>
            </a:r>
          </a:p>
          <a:p>
            <a:pPr marL="0" indent="0">
              <a:buNone/>
            </a:pPr>
            <a:r>
              <a:rPr lang="en-US" dirty="0"/>
              <a:t>    # code block 2</a:t>
            </a:r>
          </a:p>
          <a:p>
            <a:pPr marL="0" indent="0">
              <a:buNone/>
            </a:pPr>
            <a:r>
              <a:rPr lang="en-US" dirty="0"/>
              <a:t>  else </a:t>
            </a:r>
          </a:p>
          <a:p>
            <a:pPr marL="0" indent="0">
              <a:buNone/>
            </a:pPr>
            <a:r>
              <a:rPr lang="en-US" dirty="0"/>
              <a:t>    # code block 3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69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6BB8B-B73A-2F5F-7548-3C65BB308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70" y="900333"/>
            <a:ext cx="11436060" cy="53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6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2A7F-6812-16A1-F559-22382EE0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815926"/>
            <a:ext cx="10706686" cy="536103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Python Nested if Statements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E6D4B-EE3B-3DF1-F2F1-72FDA989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9" y="1409700"/>
            <a:ext cx="11746522" cy="50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5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428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Flow control statments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ramakumar patchilla</dc:creator>
  <cp:lastModifiedBy>ramakumar patchilla</cp:lastModifiedBy>
  <cp:revision>12</cp:revision>
  <dcterms:created xsi:type="dcterms:W3CDTF">2024-09-06T04:38:08Z</dcterms:created>
  <dcterms:modified xsi:type="dcterms:W3CDTF">2024-09-06T09:41:37Z</dcterms:modified>
</cp:coreProperties>
</file>