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Elluru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</a:t>
            </a:r>
            <a:r>
              <a:rPr lang="en-US" sz="2400"/>
              <a:t>confidence intervals.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502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ELLURU KARTHIK</cp:lastModifiedBy>
  <cp:revision>264</cp:revision>
  <dcterms:created xsi:type="dcterms:W3CDTF">2024-11-18T14:06:34Z</dcterms:created>
  <dcterms:modified xsi:type="dcterms:W3CDTF">2025-01-06T22:13:34Z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