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       Sai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Kancharla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Elluri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Limitations: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Review-Key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Fan 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dataset 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 to answer our Research question  </a:t>
            </a:r>
            <a:r>
              <a:rPr lang="en-US" b="1" spc="-100" dirty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/>
              <a:t>Is there a difference in the mean poverty percentage for children ages 0-17 between California and Texas?”</a:t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>
                <a:latin typeface="+mj-lt"/>
              </a:rPr>
              <a:t>The dataset has </a:t>
            </a:r>
            <a:r>
              <a:rPr lang="en-IN" sz="2000" spc="-1" dirty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Methodology- 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Data 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Results: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confidence intervals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/>
              <a:t>Null hypothesis rejected</a:t>
            </a:r>
          </a:p>
          <a:p>
            <a:pPr algn="just"/>
            <a:r>
              <a:rPr lang="en-US" sz="2400" dirty="0"/>
              <a:t>Strong statistical confidence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Significant State Difference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2.5% lower poverty rate in 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Statistically </a:t>
            </a:r>
            <a:r>
              <a:rPr lang="en-US" sz="2400"/>
              <a:t>significant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Implications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State-Level 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implications</a:t>
            </a:r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498</Words>
  <Application>Microsoft Office PowerPoint</Application>
  <PresentationFormat>Widescreen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Gopi Krishna</cp:lastModifiedBy>
  <cp:revision>261</cp:revision>
  <dcterms:created xsi:type="dcterms:W3CDTF">2024-11-18T14:06:34Z</dcterms:created>
  <dcterms:modified xsi:type="dcterms:W3CDTF">2025-01-06T01:55:47Z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