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dota-2.co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22B8-4C85-2891-BD23-6FF8EDB19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 website for </a:t>
            </a:r>
            <a:r>
              <a:rPr lang="en-IN" dirty="0" err="1"/>
              <a:t>ESports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E25B-46EE-C23E-FF4C-C6BA721DF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Dota-2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8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F209-0A04-4F0B-095E-D7B463D3C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CF3787C-EBBE-F1E8-436B-8CF8D588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58" y="488703"/>
            <a:ext cx="9173441" cy="52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92F61E-8DD7-8148-6F4E-012DC0FF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5A8C2-D4D0-25E7-6A99-797702B0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1" y="2015732"/>
            <a:ext cx="9325073" cy="3460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LOGIN MODULE</a:t>
            </a:r>
          </a:p>
          <a:p>
            <a:pPr marL="0" indent="0">
              <a:buNone/>
            </a:pPr>
            <a:r>
              <a:rPr lang="en-US" dirty="0"/>
              <a:t>2.USER NAME (E –MAIL)</a:t>
            </a:r>
          </a:p>
          <a:p>
            <a:pPr marL="0" indent="0">
              <a:buNone/>
            </a:pPr>
            <a:r>
              <a:rPr lang="en-US" dirty="0"/>
              <a:t>3.PASSWORD</a:t>
            </a:r>
          </a:p>
          <a:p>
            <a:pPr marL="0" indent="0">
              <a:buNone/>
            </a:pPr>
            <a:r>
              <a:rPr lang="en-US" dirty="0"/>
              <a:t>4.WEBSITE</a:t>
            </a:r>
            <a:r>
              <a:rPr lang="en-IN" dirty="0"/>
              <a:t>(</a:t>
            </a:r>
            <a:r>
              <a:rPr lang="en-US" dirty="0">
                <a:hlinkClick r:id="rId2"/>
              </a:rPr>
              <a:t>https://www.google.com/</a:t>
            </a:r>
            <a:r>
              <a:rPr lang="en-IN" dirty="0">
                <a:hlinkClick r:id="rId2"/>
              </a:rPr>
              <a:t>dota-2.com</a:t>
            </a:r>
            <a:r>
              <a:rPr lang="en-IN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832B3-A5E9-1258-DAED-92144AAB4586}"/>
              </a:ext>
            </a:extLst>
          </p:cNvPr>
          <p:cNvSpPr txBox="1"/>
          <p:nvPr/>
        </p:nvSpPr>
        <p:spPr>
          <a:xfrm>
            <a:off x="1524407" y="955960"/>
            <a:ext cx="98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Login page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A70B3D3-1450-B9C6-5F45-42CCF91D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34" y="1537130"/>
            <a:ext cx="6668987" cy="4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86DB7-943F-6AA0-22F9-D0EEB4F0F0E5}"/>
              </a:ext>
            </a:extLst>
          </p:cNvPr>
          <p:cNvSpPr txBox="1"/>
          <p:nvPr/>
        </p:nvSpPr>
        <p:spPr>
          <a:xfrm>
            <a:off x="1561081" y="577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Search page</a:t>
            </a:r>
            <a:endParaRPr lang="en-US" sz="24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36832C0-430F-BD44-62A5-BC378B8A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46" y="719666"/>
            <a:ext cx="5710278" cy="541866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1B2F410-DD28-D69C-7D8A-D0D89EF67FC8}"/>
              </a:ext>
            </a:extLst>
          </p:cNvPr>
          <p:cNvSpPr/>
          <p:nvPr/>
        </p:nvSpPr>
        <p:spPr>
          <a:xfrm>
            <a:off x="6240043" y="4530216"/>
            <a:ext cx="1088571" cy="46731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B1DC5B-2C9F-8746-CF0A-87DA481F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test scenario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37A6C7-F9A4-627E-267A-AD0717F8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Enter Valid email or mobile number.</a:t>
            </a:r>
            <a:br>
              <a:rPr lang="en-US" sz="2000" dirty="0"/>
            </a:br>
            <a:r>
              <a:rPr lang="en-US" sz="2000" dirty="0"/>
              <a:t>Enter Valid Password.</a:t>
            </a:r>
            <a:br>
              <a:rPr lang="en-US" sz="2000" dirty="0"/>
            </a:br>
            <a:r>
              <a:rPr lang="en-US" sz="2000" dirty="0"/>
              <a:t>Click on “Forgot Password” Link and find out forgot password page.</a:t>
            </a:r>
            <a:br>
              <a:rPr lang="en-US" sz="2000" dirty="0"/>
            </a:br>
            <a:r>
              <a:rPr lang="en-US" sz="2000" dirty="0"/>
              <a:t>Click on Create new account button and verify if it takes to new account page.</a:t>
            </a:r>
            <a:br>
              <a:rPr lang="en-US" sz="2000" dirty="0"/>
            </a:br>
            <a:r>
              <a:rPr lang="en-US" sz="2000" dirty="0"/>
              <a:t>Select “Keep me signed in” option to retain login session</a:t>
            </a:r>
            <a:br>
              <a:rPr lang="en-US" sz="2000" dirty="0"/>
            </a:br>
            <a:r>
              <a:rPr lang="en-US" sz="2000" dirty="0"/>
              <a:t>Select “Help” option to get help from</a:t>
            </a:r>
            <a:r>
              <a:rPr lang="en-IN" sz="2000" dirty="0"/>
              <a:t> </a:t>
            </a:r>
            <a:r>
              <a:rPr lang="en-IN" sz="2000" dirty="0" err="1"/>
              <a:t>dota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In Forgot page –Enter the OTP(One Time Password) to recreate the amazon password.</a:t>
            </a:r>
            <a:br>
              <a:rPr lang="en-US" sz="2000" dirty="0"/>
            </a:br>
            <a:r>
              <a:rPr lang="en-US" sz="2000" dirty="0"/>
              <a:t>Clicking on the “</a:t>
            </a:r>
            <a:r>
              <a:rPr lang="en-IN" sz="2000" dirty="0"/>
              <a:t>subscription</a:t>
            </a:r>
            <a:r>
              <a:rPr lang="en-US" sz="2000" dirty="0"/>
              <a:t>” .It directly takes to t</a:t>
            </a:r>
            <a:r>
              <a:rPr lang="en-IN" sz="2000" dirty="0"/>
              <a:t>he </a:t>
            </a:r>
            <a:r>
              <a:rPr lang="en-IN" sz="2000" dirty="0" err="1"/>
              <a:t>montly</a:t>
            </a:r>
            <a:r>
              <a:rPr lang="en-IN" sz="2000" dirty="0"/>
              <a:t> plans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Clicking on the “Buy Now “ link Button. It directly takes to the payment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5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5374D-0707-C348-B163-DE26C8B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test scenario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5CB8F-31B9-53CB-1670-CA9BE4D9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Enter invalid username and valid password.</a:t>
            </a:r>
            <a:br>
              <a:rPr lang="en-US" sz="2000" dirty="0"/>
            </a:br>
            <a:r>
              <a:rPr lang="en-US" sz="2000" dirty="0"/>
              <a:t>Enter valid username and invalid password.</a:t>
            </a:r>
            <a:br>
              <a:rPr lang="en-US" sz="2000" dirty="0"/>
            </a:br>
            <a:r>
              <a:rPr lang="en-US" sz="2000" dirty="0"/>
              <a:t>Enter invalid username and password.</a:t>
            </a:r>
            <a:br>
              <a:rPr lang="en-US" sz="2000" dirty="0"/>
            </a:br>
            <a:r>
              <a:rPr lang="en-US" sz="2000" dirty="0"/>
              <a:t>Keep one field blank either username or password and check login.</a:t>
            </a:r>
            <a:br>
              <a:rPr lang="en-US" sz="2000" dirty="0"/>
            </a:br>
            <a:r>
              <a:rPr lang="en-US" sz="2000" dirty="0"/>
              <a:t>The payment declaim was high in the </a:t>
            </a:r>
            <a:r>
              <a:rPr lang="en-IN" sz="2000" dirty="0" err="1"/>
              <a:t>dota</a:t>
            </a:r>
            <a:r>
              <a:rPr lang="en-IN" sz="2000" dirty="0"/>
              <a:t> 2 application. </a:t>
            </a:r>
            <a:br>
              <a:rPr lang="en-US" sz="2000" dirty="0"/>
            </a:br>
            <a:r>
              <a:rPr lang="en-US" sz="2000" dirty="0"/>
              <a:t>Need to improve the UI(USER INTERFACE) on the web site.</a:t>
            </a:r>
            <a:br>
              <a:rPr lang="en-US" sz="2000" dirty="0"/>
            </a:br>
            <a:r>
              <a:rPr lang="en-US" sz="2000" dirty="0"/>
              <a:t>When the network was slow the was buffer on that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49C1-CF8C-D1BD-2E6D-D9F433BD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68" y="0"/>
            <a:ext cx="9905998" cy="578224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549F6-7BF0-3082-8924-4D10C282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24097"/>
              </p:ext>
            </p:extLst>
          </p:nvPr>
        </p:nvGraphicFramePr>
        <p:xfrm>
          <a:off x="1201039" y="732715"/>
          <a:ext cx="990600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173">
                  <a:extLst>
                    <a:ext uri="{9D8B030D-6E8A-4147-A177-3AD203B41FA5}">
                      <a16:colId xmlns:a16="http://schemas.microsoft.com/office/drawing/2014/main" val="3475589559"/>
                    </a:ext>
                  </a:extLst>
                </a:gridCol>
                <a:gridCol w="3159827">
                  <a:extLst>
                    <a:ext uri="{9D8B030D-6E8A-4147-A177-3AD203B41FA5}">
                      <a16:colId xmlns:a16="http://schemas.microsoft.com/office/drawing/2014/main" val="1006122318"/>
                    </a:ext>
                  </a:extLst>
                </a:gridCol>
              </a:tblGrid>
              <a:tr h="456788"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will be able to login with valid username and valid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cannot login with a valid username and an invalid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login page for both ,when the field is blank and submit button is clicked.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9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forget password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messages for invalid login.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not remember me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the data in password field is either visible as asterisk bullet signs.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user is able to login with a new password only after he\she has changed the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1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480A-B660-8C7B-141F-6CD1686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F39-A8AA-E88D-74CD-F9B57AB9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navigate </a:t>
            </a:r>
            <a:r>
              <a:rPr lang="en-IN" dirty="0"/>
              <a:t>these</a:t>
            </a:r>
            <a:r>
              <a:rPr lang="en-US" dirty="0"/>
              <a:t> web application and find out the positive  / pass and negative / fail test cases. This is  to improve the application performance in better manner.</a:t>
            </a:r>
          </a:p>
        </p:txBody>
      </p:sp>
    </p:spTree>
    <p:extLst>
      <p:ext uri="{BB962C8B-B14F-4D97-AF65-F5344CB8AC3E}">
        <p14:creationId xmlns:p14="http://schemas.microsoft.com/office/powerpoint/2010/main" val="2530395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Application website for ESports</vt:lpstr>
      <vt:lpstr>PowerPoint Presentation</vt:lpstr>
      <vt:lpstr>Requirements</vt:lpstr>
      <vt:lpstr>PowerPoint Presentation</vt:lpstr>
      <vt:lpstr>PowerPoint Presentation</vt:lpstr>
      <vt:lpstr>Positive test scenario</vt:lpstr>
      <vt:lpstr>Negative test scenario</vt:lpstr>
      <vt:lpstr>TEST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website for ESports</dc:title>
  <dc:creator>konganapalli2802@gmail.com</dc:creator>
  <cp:lastModifiedBy>konganapalli2802@gmail.com</cp:lastModifiedBy>
  <cp:revision>4</cp:revision>
  <dcterms:created xsi:type="dcterms:W3CDTF">2022-10-01T00:56:27Z</dcterms:created>
  <dcterms:modified xsi:type="dcterms:W3CDTF">2022-10-01T02:40:34Z</dcterms:modified>
</cp:coreProperties>
</file>