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71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2DD4A-8D9E-4991-9429-E4F725A2F628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9322-1F5C-432C-B46D-9D9529F56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40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69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26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0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68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8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3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33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8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9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9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0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85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2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9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1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BA9957-3F5B-462E-A8F5-5607FB57AAFA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35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Производственное предприятие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056784" cy="1752600"/>
          </a:xfrm>
        </p:spPr>
        <p:txBody>
          <a:bodyPr>
            <a:normAutofit/>
          </a:bodyPr>
          <a:lstStyle/>
          <a:p>
            <a:r>
              <a:rPr lang="ru-RU" dirty="0"/>
              <a:t>Проект базы данных в </a:t>
            </a:r>
            <a:r>
              <a:rPr lang="en-US" dirty="0"/>
              <a:t>MS SQL </a:t>
            </a:r>
            <a:r>
              <a:rPr lang="ru-RU" dirty="0"/>
              <a:t>для анализа продаж с автоматической загрузкой данных из </a:t>
            </a:r>
            <a:r>
              <a:rPr lang="en-US" dirty="0"/>
              <a:t>csv </a:t>
            </a:r>
            <a:r>
              <a:rPr lang="ru-RU" dirty="0"/>
              <a:t>файлов при помощи </a:t>
            </a:r>
            <a:r>
              <a:rPr lang="en-US" dirty="0"/>
              <a:t>ETL </a:t>
            </a:r>
            <a:r>
              <a:rPr lang="ru-RU" dirty="0"/>
              <a:t>пакета в </a:t>
            </a:r>
            <a:r>
              <a:rPr lang="en-US" dirty="0"/>
              <a:t>SSIS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03793-C351-DCB4-21B5-50977434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Куб в </a:t>
            </a:r>
            <a:r>
              <a:rPr lang="en-US" dirty="0"/>
              <a:t>Excel </a:t>
            </a:r>
            <a:r>
              <a:rPr lang="ru-RU" dirty="0"/>
              <a:t>для пользователей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2700F-3609-9473-0388-CD43F0DC5B6F}"/>
              </a:ext>
            </a:extLst>
          </p:cNvPr>
          <p:cNvSpPr txBox="1"/>
          <p:nvPr/>
        </p:nvSpPr>
        <p:spPr>
          <a:xfrm>
            <a:off x="107504" y="5157192"/>
            <a:ext cx="879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удобства показатели размещены в разные папки. Пользователям дается право на чтение по их учетной записи.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8CA67A5-D6DA-C6D3-18B0-4B4392B2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1" y="1894753"/>
            <a:ext cx="7764463" cy="3009387"/>
          </a:xfrm>
        </p:spPr>
      </p:pic>
    </p:spTree>
    <p:extLst>
      <p:ext uri="{BB962C8B-B14F-4D97-AF65-F5344CB8AC3E}">
        <p14:creationId xmlns:p14="http://schemas.microsoft.com/office/powerpoint/2010/main" val="311646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4CCD9-01C9-4E0D-1432-36B109B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отчета в </a:t>
            </a:r>
            <a:r>
              <a:rPr lang="en-US" dirty="0" err="1"/>
              <a:t>PowerBi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3C1D4-FED3-2AF5-4337-3C06707FCFEC}"/>
              </a:ext>
            </a:extLst>
          </p:cNvPr>
          <p:cNvSpPr txBox="1"/>
          <p:nvPr/>
        </p:nvSpPr>
        <p:spPr>
          <a:xfrm>
            <a:off x="457200" y="6021288"/>
            <a:ext cx="663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пользователей также возможно построение отчета в </a:t>
            </a:r>
            <a:r>
              <a:rPr lang="en-US" dirty="0" err="1"/>
              <a:t>PowerBI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29D70F0-2817-E2C5-0F28-341ECD662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7" y="1700808"/>
            <a:ext cx="7764463" cy="4032448"/>
          </a:xfrm>
        </p:spPr>
      </p:pic>
    </p:spTree>
    <p:extLst>
      <p:ext uri="{BB962C8B-B14F-4D97-AF65-F5344CB8AC3E}">
        <p14:creationId xmlns:p14="http://schemas.microsoft.com/office/powerpoint/2010/main" val="149310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03208-5D96-9966-1CA1-1460CC34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ETL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7C412-97CC-7568-A8CB-C26E702F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ежемесячной загрузки данных построен проект с использованием </a:t>
            </a:r>
            <a:r>
              <a:rPr lang="en-US" dirty="0"/>
              <a:t>SSIS</a:t>
            </a:r>
          </a:p>
          <a:p>
            <a:r>
              <a:rPr lang="ru-RU" dirty="0"/>
              <a:t>Проект позволяет загрузить файлы </a:t>
            </a:r>
            <a:r>
              <a:rPr lang="en-US" dirty="0"/>
              <a:t>.csv </a:t>
            </a:r>
            <a:r>
              <a:rPr lang="ru-RU" dirty="0"/>
              <a:t>в таблицы </a:t>
            </a:r>
            <a:r>
              <a:rPr lang="en-US" dirty="0"/>
              <a:t>MS SQL</a:t>
            </a:r>
            <a:endParaRPr lang="ru-RU" dirty="0"/>
          </a:p>
          <a:p>
            <a:r>
              <a:rPr lang="ru-RU" dirty="0"/>
              <a:t>Для прохода по всем полученным файлам используются контейнеры, пути к папкам записаны в переменных </a:t>
            </a:r>
          </a:p>
          <a:p>
            <a:r>
              <a:rPr lang="ru-RU" dirty="0"/>
              <a:t>После загрузки файлы перемещаются в архив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44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D44BE-61B0-FEE9-B6E2-1899AACD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в </a:t>
            </a:r>
            <a:r>
              <a:rPr lang="en-US" dirty="0"/>
              <a:t>SSIS</a:t>
            </a:r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7BE26-7378-F825-C53D-FFD95E4E6534}"/>
              </a:ext>
            </a:extLst>
          </p:cNvPr>
          <p:cNvSpPr txBox="1"/>
          <p:nvPr/>
        </p:nvSpPr>
        <p:spPr>
          <a:xfrm>
            <a:off x="334772" y="5521966"/>
            <a:ext cx="8489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удобства контейнеры свернуты. Задачи выполняются последовательно</a:t>
            </a:r>
            <a:r>
              <a:rPr lang="en-US" sz="1600" dirty="0"/>
              <a:t>, </a:t>
            </a:r>
            <a:r>
              <a:rPr lang="ru-RU" sz="1600" dirty="0"/>
              <a:t>так как нет ограничения по времени загрузки.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2A48B88-F111-7ECA-4348-D06AD9AB6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7" y="1664689"/>
            <a:ext cx="7412520" cy="3857277"/>
          </a:xfrm>
        </p:spPr>
      </p:pic>
    </p:spTree>
    <p:extLst>
      <p:ext uri="{BB962C8B-B14F-4D97-AF65-F5344CB8AC3E}">
        <p14:creationId xmlns:p14="http://schemas.microsoft.com/office/powerpoint/2010/main" val="340717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1FF0C-3631-3C7E-AE8A-53DB89A0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в </a:t>
            </a:r>
            <a:r>
              <a:rPr lang="en-US" dirty="0"/>
              <a:t>SSIS</a:t>
            </a:r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4C7A8-62CB-A5FA-2D37-BF8EB95AB207}"/>
              </a:ext>
            </a:extLst>
          </p:cNvPr>
          <p:cNvSpPr txBox="1"/>
          <p:nvPr/>
        </p:nvSpPr>
        <p:spPr>
          <a:xfrm>
            <a:off x="616326" y="5640682"/>
            <a:ext cx="440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потока данных внутри контейнера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1E57F47-E21B-4711-A5CB-D616DD73B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1709"/>
            <a:ext cx="7764868" cy="3868973"/>
          </a:xfrm>
        </p:spPr>
      </p:pic>
    </p:spTree>
    <p:extLst>
      <p:ext uri="{BB962C8B-B14F-4D97-AF65-F5344CB8AC3E}">
        <p14:creationId xmlns:p14="http://schemas.microsoft.com/office/powerpoint/2010/main" val="35210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деятельности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Предприятие производит и реализует мясную продукцию и </a:t>
            </a:r>
            <a:r>
              <a:rPr lang="ru-RU" dirty="0" err="1"/>
              <a:t>мясосырье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Поставки идут в распределительные центры федеральных сетей. (МАГНИТ</a:t>
            </a:r>
            <a:r>
              <a:rPr lang="en-US" dirty="0"/>
              <a:t>, </a:t>
            </a:r>
            <a:r>
              <a:rPr lang="ru-RU" dirty="0"/>
              <a:t>Пятёрочка</a:t>
            </a:r>
            <a:r>
              <a:rPr lang="en-US" dirty="0"/>
              <a:t>, </a:t>
            </a:r>
            <a:r>
              <a:rPr lang="ru-RU" dirty="0"/>
              <a:t>Перекрёсток</a:t>
            </a:r>
            <a:r>
              <a:rPr lang="en-US" dirty="0"/>
              <a:t>, </a:t>
            </a:r>
            <a:r>
              <a:rPr lang="ru-RU" dirty="0"/>
              <a:t>Чижик</a:t>
            </a:r>
            <a:r>
              <a:rPr lang="en-US" dirty="0"/>
              <a:t>, </a:t>
            </a:r>
            <a:r>
              <a:rPr lang="ru-RU" dirty="0"/>
              <a:t>Светофор</a:t>
            </a:r>
            <a:r>
              <a:rPr lang="en-US" dirty="0"/>
              <a:t>, </a:t>
            </a:r>
            <a:r>
              <a:rPr lang="ru-RU" dirty="0"/>
              <a:t>Победа и т.д.)</a:t>
            </a:r>
          </a:p>
          <a:p>
            <a:pPr algn="just"/>
            <a:r>
              <a:rPr lang="ru-RU" dirty="0"/>
              <a:t>Для аналитиков важно анализировать продажи</a:t>
            </a:r>
            <a:r>
              <a:rPr lang="en-US" dirty="0"/>
              <a:t>,</a:t>
            </a:r>
            <a:r>
              <a:rPr lang="ru-RU" dirty="0"/>
              <a:t> представленность</a:t>
            </a:r>
            <a:r>
              <a:rPr lang="en-US" dirty="0"/>
              <a:t>,</a:t>
            </a:r>
            <a:r>
              <a:rPr lang="ru-RU" dirty="0"/>
              <a:t> дистрибуцию и другие показатели для торговых точек. </a:t>
            </a:r>
          </a:p>
          <a:p>
            <a:pPr algn="just"/>
            <a:r>
              <a:rPr lang="ru-RU" dirty="0"/>
              <a:t>Также важно анализировать конкуренцию по ценам и объемам в смежных продуктовых группах.</a:t>
            </a:r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контроля третичных продаж необходимо наполнить </a:t>
            </a:r>
            <a:r>
              <a:rPr lang="en-US" dirty="0"/>
              <a:t>OLAP-</a:t>
            </a:r>
            <a:r>
              <a:rPr lang="ru-RU" dirty="0"/>
              <a:t>куб данными, покупаемые у поставщика.</a:t>
            </a:r>
          </a:p>
          <a:p>
            <a:pPr algn="just"/>
            <a:r>
              <a:rPr lang="ru-RU" dirty="0"/>
              <a:t>Реализовать загрузку данных при помощи </a:t>
            </a:r>
            <a:r>
              <a:rPr lang="en-US" dirty="0"/>
              <a:t>SSIS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Развернуть </a:t>
            </a:r>
            <a:r>
              <a:rPr lang="en-US" dirty="0"/>
              <a:t>OLAP-</a:t>
            </a:r>
            <a:r>
              <a:rPr lang="ru-RU" dirty="0"/>
              <a:t>куб в </a:t>
            </a:r>
            <a:r>
              <a:rPr lang="en-US" dirty="0"/>
              <a:t>SSAS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Предоставить доступ пользователям в</a:t>
            </a:r>
            <a:r>
              <a:rPr lang="en-US" dirty="0"/>
              <a:t> </a:t>
            </a:r>
            <a:r>
              <a:rPr lang="ru-RU" dirty="0"/>
              <a:t>куб через </a:t>
            </a:r>
            <a:r>
              <a:rPr lang="en-US" dirty="0"/>
              <a:t>Excel.</a:t>
            </a:r>
            <a:endParaRPr lang="ru-RU" dirty="0"/>
          </a:p>
          <a:p>
            <a:pPr algn="just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База данных для куба спроектирована средствами </a:t>
            </a:r>
            <a:r>
              <a:rPr lang="en-US" dirty="0"/>
              <a:t>MS SQL Server.</a:t>
            </a:r>
          </a:p>
          <a:p>
            <a:pPr algn="just"/>
            <a:r>
              <a:rPr lang="ru-RU" dirty="0"/>
              <a:t>Для создания куба используется </a:t>
            </a:r>
            <a:r>
              <a:rPr lang="en-US" dirty="0"/>
              <a:t>SSAS</a:t>
            </a:r>
            <a:r>
              <a:rPr lang="ru-RU" dirty="0"/>
              <a:t>, куда импортируются представления таблиц из базы данных.</a:t>
            </a:r>
          </a:p>
          <a:p>
            <a:pPr algn="just"/>
            <a:r>
              <a:rPr lang="ru-RU" dirty="0"/>
              <a:t>Средствами </a:t>
            </a:r>
            <a:r>
              <a:rPr lang="en-US" dirty="0"/>
              <a:t>SSIS </a:t>
            </a:r>
            <a:r>
              <a:rPr lang="ru-RU" dirty="0"/>
              <a:t>получаются данные из</a:t>
            </a:r>
            <a:r>
              <a:rPr lang="en-US" dirty="0"/>
              <a:t> </a:t>
            </a:r>
            <a:r>
              <a:rPr lang="ru-RU" dirty="0"/>
              <a:t>файлов и загружаются в базу. Проект </a:t>
            </a:r>
            <a:r>
              <a:rPr lang="en-US" dirty="0"/>
              <a:t>SSIS</a:t>
            </a:r>
            <a:r>
              <a:rPr lang="ru-RU" dirty="0"/>
              <a:t> запускается раз в месяц при получении данных.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85190-5C9D-C957-4C36-49FEF04B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Схема для импортированных данных  от сторонней  организации в </a:t>
            </a:r>
            <a:r>
              <a:rPr lang="en-US" sz="2800" dirty="0"/>
              <a:t>SSMS</a:t>
            </a:r>
            <a:endParaRPr lang="ru-RU" sz="2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ABAB726-E438-370A-D4DC-662589A0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31963"/>
            <a:ext cx="6768751" cy="4550437"/>
          </a:xfrm>
        </p:spPr>
      </p:pic>
    </p:spTree>
    <p:extLst>
      <p:ext uri="{BB962C8B-B14F-4D97-AF65-F5344CB8AC3E}">
        <p14:creationId xmlns:p14="http://schemas.microsoft.com/office/powerpoint/2010/main" val="254353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58D09-BABB-2B54-385A-096805B8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Развернутая схема с типами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27BFAB-A287-5800-6996-2E6BD0A3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580050"/>
            <a:ext cx="3555675" cy="429722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69A56C-DBD0-CEE3-707B-5399EA691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78" y="1580050"/>
            <a:ext cx="4618366" cy="32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9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9C7B-0116-8063-BD7B-290B6278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Развернутая схема с типами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4B7035-46F5-0C9A-F313-7B0E26D22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12776"/>
            <a:ext cx="3816424" cy="5049327"/>
          </a:xfrm>
        </p:spPr>
      </p:pic>
    </p:spTree>
    <p:extLst>
      <p:ext uri="{BB962C8B-B14F-4D97-AF65-F5344CB8AC3E}">
        <p14:creationId xmlns:p14="http://schemas.microsoft.com/office/powerpoint/2010/main" val="105231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0D4B1-BC65-6634-6543-DBF584A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Схема данных для </a:t>
            </a:r>
            <a:r>
              <a:rPr lang="en-US" sz="4400" dirty="0"/>
              <a:t>SSAS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ru-RU" dirty="0"/>
              <a:t>после</a:t>
            </a:r>
            <a:r>
              <a:rPr lang="ru-RU" sz="4400" dirty="0"/>
              <a:t> изменения) 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EC0F90A-C693-36F6-0FBA-CE6F33860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488832" cy="4162642"/>
          </a:xfrm>
        </p:spPr>
      </p:pic>
    </p:spTree>
    <p:extLst>
      <p:ext uri="{BB962C8B-B14F-4D97-AF65-F5344CB8AC3E}">
        <p14:creationId xmlns:p14="http://schemas.microsoft.com/office/powerpoint/2010/main" val="341316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9CC8E-836B-9864-17D1-6E017705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21" y="195258"/>
            <a:ext cx="8229600" cy="1143000"/>
          </a:xfrm>
        </p:spPr>
        <p:txBody>
          <a:bodyPr/>
          <a:lstStyle/>
          <a:p>
            <a:r>
              <a:rPr lang="ru-RU" dirty="0"/>
              <a:t>Таблица показателей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5F4AA-FB8E-AFC3-BD31-E055AE1F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9" y="1328282"/>
            <a:ext cx="5554960" cy="1143000"/>
          </a:xfrm>
        </p:spPr>
        <p:txBody>
          <a:bodyPr>
            <a:normAutofit/>
          </a:bodyPr>
          <a:lstStyle/>
          <a:p>
            <a:r>
              <a:rPr lang="ru-RU" sz="2000" dirty="0"/>
              <a:t>Для пользователей куба созданы меры и помещены в отдельную таблицу с показателями.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7E0B4E-0CB1-0E61-DDA8-61C945D4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06952"/>
            <a:ext cx="4680520" cy="41814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114814-039E-0BDA-E720-BFF1CE495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32" y="1834741"/>
            <a:ext cx="312463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1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487</TotalTime>
  <Words>321</Words>
  <Application>Microsoft Office PowerPoint</Application>
  <PresentationFormat>Экран 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Calisto MT</vt:lpstr>
      <vt:lpstr>Wingdings 2</vt:lpstr>
      <vt:lpstr>Сланец</vt:lpstr>
      <vt:lpstr>Производственное предприятие</vt:lpstr>
      <vt:lpstr>Описание деятельности</vt:lpstr>
      <vt:lpstr>Задача проекта</vt:lpstr>
      <vt:lpstr>Реализация проекта</vt:lpstr>
      <vt:lpstr>Схема для импортированных данных  от сторонней  организации в SSMS</vt:lpstr>
      <vt:lpstr>Развернутая схема с типами данных</vt:lpstr>
      <vt:lpstr>Развернутая схема с типами данных</vt:lpstr>
      <vt:lpstr>Схема данных для SSAS (после изменения) </vt:lpstr>
      <vt:lpstr>Таблица показателей</vt:lpstr>
      <vt:lpstr>Куб в Excel для пользователей</vt:lpstr>
      <vt:lpstr>Пример отчета в PowerBi</vt:lpstr>
      <vt:lpstr>Настройка ETL</vt:lpstr>
      <vt:lpstr>Проект в SSIS </vt:lpstr>
      <vt:lpstr>Проект в SSIS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«Производственное предприятие, продажи»</dc:title>
  <dc:creator/>
  <cp:lastModifiedBy>Торгашов Максим</cp:lastModifiedBy>
  <cp:revision>26</cp:revision>
  <dcterms:created xsi:type="dcterms:W3CDTF">2023-07-06T12:10:05Z</dcterms:created>
  <dcterms:modified xsi:type="dcterms:W3CDTF">2023-10-26T07:45:44Z</dcterms:modified>
</cp:coreProperties>
</file>