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2" r:id="rId5"/>
    <p:sldId id="261" r:id="rId6"/>
    <p:sldId id="260" r:id="rId7"/>
    <p:sldId id="259" r:id="rId8"/>
    <p:sldId id="264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946" y="30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F262-9B08-43C3-A32F-86B2491E922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6EB8D1-2BEF-430E-AFF5-02426D7CA602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F262-9B08-43C3-A32F-86B2491E922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B8D1-2BEF-430E-AFF5-02426D7CA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F262-9B08-43C3-A32F-86B2491E922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B8D1-2BEF-430E-AFF5-02426D7CA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2FF262-9B08-43C3-A32F-86B2491E922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A56EB8D1-2BEF-430E-AFF5-02426D7CA602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F262-9B08-43C3-A32F-86B2491E922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B8D1-2BEF-430E-AFF5-02426D7CA60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F262-9B08-43C3-A32F-86B2491E922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B8D1-2BEF-430E-AFF5-02426D7CA60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B8D1-2BEF-430E-AFF5-02426D7CA6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F262-9B08-43C3-A32F-86B2491E922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F262-9B08-43C3-A32F-86B2491E922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B8D1-2BEF-430E-AFF5-02426D7CA602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F262-9B08-43C3-A32F-86B2491E922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EB8D1-2BEF-430E-AFF5-02426D7CA6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D2FF262-9B08-43C3-A32F-86B2491E922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A56EB8D1-2BEF-430E-AFF5-02426D7CA6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F262-9B08-43C3-A32F-86B2491E922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56EB8D1-2BEF-430E-AFF5-02426D7CA6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D2FF262-9B08-43C3-A32F-86B2491E9220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A56EB8D1-2BEF-430E-AFF5-02426D7CA60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2428868"/>
            <a:ext cx="8305800" cy="1143000"/>
          </a:xfrm>
        </p:spPr>
        <p:txBody>
          <a:bodyPr/>
          <a:lstStyle/>
          <a:p>
            <a:r>
              <a:rPr lang="en-US" dirty="0" smtClean="0"/>
              <a:t>Email Generator Using GPT-NEO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0034" y="142852"/>
            <a:ext cx="8305800" cy="1981200"/>
          </a:xfrm>
        </p:spPr>
        <p:txBody>
          <a:bodyPr/>
          <a:lstStyle/>
          <a:p>
            <a:r>
              <a:rPr smtClean="0"/>
              <a:t>AI G-Mail Generator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9190" y="4357694"/>
            <a:ext cx="169392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Shouryaman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Kishan</a:t>
            </a:r>
            <a:r>
              <a:rPr lang="en-US" dirty="0" smtClean="0"/>
              <a:t> Kumar</a:t>
            </a:r>
            <a:br>
              <a:rPr lang="en-US" dirty="0" smtClean="0"/>
            </a:br>
            <a:r>
              <a:rPr lang="en-US" dirty="0" err="1" smtClean="0"/>
              <a:t>Malik</a:t>
            </a:r>
            <a:r>
              <a:rPr lang="en-US" dirty="0" smtClean="0"/>
              <a:t> </a:t>
            </a:r>
            <a:r>
              <a:rPr lang="en-US" dirty="0" err="1" smtClean="0"/>
              <a:t>Mansoor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Sai</a:t>
            </a:r>
            <a:r>
              <a:rPr lang="en-US" dirty="0" smtClean="0"/>
              <a:t> </a:t>
            </a:r>
            <a:r>
              <a:rPr lang="en-US" dirty="0" err="1" smtClean="0"/>
              <a:t>AbhiRam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14942" y="3786190"/>
            <a:ext cx="824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TEAM</a:t>
            </a:r>
            <a:endParaRPr lang="en-US" dirty="0"/>
          </a:p>
        </p:txBody>
      </p:sp>
      <p:sp>
        <p:nvSpPr>
          <p:cNvPr id="19458" name="AutoShape 2" descr="SmartInternz (@smartinternz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0" name="AutoShape 4" descr="SmartInternz (@smartinternz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2" name="AutoShape 6" descr="SmartInternz (@smartinternz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64" name="AutoShape 8" descr="SmartInternz (@smartinternz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65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786190"/>
            <a:ext cx="282892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692150"/>
            <a:ext cx="3397250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14612" y="2857496"/>
            <a:ext cx="338983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 smtClean="0"/>
              <a:t>Thank You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Automate email generation using AI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Meet 3 key </a:t>
            </a:r>
            <a:r>
              <a:rPr lang="en-US" dirty="0" smtClean="0"/>
              <a:t>scenarios: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Personalized </a:t>
            </a:r>
            <a:r>
              <a:rPr lang="en-US" dirty="0" smtClean="0"/>
              <a:t>Email </a:t>
            </a:r>
            <a:r>
              <a:rPr lang="en-US" dirty="0" smtClean="0"/>
              <a:t>Generation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Efficient </a:t>
            </a:r>
            <a:r>
              <a:rPr lang="en-US" dirty="0" smtClean="0"/>
              <a:t>Communication</a:t>
            </a:r>
          </a:p>
          <a:p>
            <a:pPr>
              <a:buNone/>
            </a:pPr>
            <a:r>
              <a:rPr lang="en-US" dirty="0" smtClean="0"/>
              <a:t>               	Streamlined </a:t>
            </a:r>
            <a:r>
              <a:rPr lang="en-US" dirty="0" smtClean="0"/>
              <a:t>Workflow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Prioritize speed, personalization, and scalability</a:t>
            </a:r>
          </a:p>
          <a:p>
            <a:pPr>
              <a:buFont typeface="Wingdings" pitchFamily="2" charset="2"/>
              <a:buChar char="q"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Project </a:t>
            </a:r>
            <a:r>
              <a:rPr smtClean="0"/>
              <a:t>Goals &amp; Target Scenarios</a:t>
            </a:r>
            <a:endParaRPr lang="en-US" dirty="0"/>
          </a:p>
        </p:txBody>
      </p:sp>
      <p:sp>
        <p:nvSpPr>
          <p:cNvPr id="6146" name="AutoShape 2" descr="SmartInternz (@smartinternz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8" name="AutoShape 4" descr="SmartInternz (@smartinternz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0" y="1714488"/>
            <a:ext cx="4114800" cy="4381512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Used GPT-Neo to generate emails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Faced major issues:</a:t>
            </a:r>
          </a:p>
          <a:p>
            <a:pPr>
              <a:buNone/>
            </a:pPr>
            <a:r>
              <a:rPr lang="en-US" sz="2000" dirty="0" smtClean="0"/>
              <a:t>	Hallucinations </a:t>
            </a:r>
            <a:r>
              <a:rPr lang="en-US" sz="2000" dirty="0" smtClean="0"/>
              <a:t>(inaccurate or nonsensical outputs)</a:t>
            </a:r>
          </a:p>
          <a:p>
            <a:pPr>
              <a:buNone/>
            </a:pPr>
            <a:r>
              <a:rPr lang="en-US" sz="2000" dirty="0" smtClean="0"/>
              <a:t>	Poor </a:t>
            </a:r>
            <a:r>
              <a:rPr lang="en-US" sz="2000" dirty="0" smtClean="0"/>
              <a:t>context handling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Decision: Move to a more robust model</a:t>
            </a:r>
          </a:p>
          <a:p>
            <a:pPr>
              <a:buFont typeface="Wingdings" pitchFamily="2" charset="2"/>
              <a:buChar char="q"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Early Model Testing – GPT-Neo</a:t>
            </a:r>
            <a:endParaRPr lang="en-US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4160096" cy="350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43438" y="2357430"/>
            <a:ext cx="4157634" cy="507207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1200" dirty="0" smtClean="0"/>
              <a:t>Gemini offered:</a:t>
            </a:r>
          </a:p>
          <a:p>
            <a:pPr>
              <a:buNone/>
            </a:pPr>
            <a:r>
              <a:rPr lang="en-US" sz="1200" dirty="0" smtClean="0"/>
              <a:t>	               Better </a:t>
            </a:r>
            <a:r>
              <a:rPr lang="en-US" sz="1200" dirty="0" smtClean="0"/>
              <a:t>context </a:t>
            </a:r>
            <a:r>
              <a:rPr lang="en-US" sz="1200" dirty="0" smtClean="0"/>
              <a:t>understanding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               Cleaner</a:t>
            </a:r>
            <a:r>
              <a:rPr lang="en-US" sz="1200" dirty="0" smtClean="0"/>
              <a:t>, structured, professional outputs</a:t>
            </a:r>
          </a:p>
          <a:p>
            <a:pPr>
              <a:buFont typeface="Wingdings" pitchFamily="2" charset="2"/>
              <a:buChar char="q"/>
            </a:pPr>
            <a:r>
              <a:rPr lang="en-US" sz="1200" dirty="0" smtClean="0"/>
              <a:t>However, real-time prompt input sent to Gemini was </a:t>
            </a:r>
            <a:r>
              <a:rPr lang="en-US" sz="1200" dirty="0" smtClean="0"/>
              <a:t>inefficient: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                Consumed </a:t>
            </a:r>
            <a:r>
              <a:rPr lang="en-US" sz="1200" dirty="0" smtClean="0"/>
              <a:t>multiple free API </a:t>
            </a:r>
            <a:r>
              <a:rPr lang="en-US" sz="1200" dirty="0" smtClean="0"/>
              <a:t>tokens	</a:t>
            </a:r>
            <a:endParaRPr lang="en-US" sz="1200" dirty="0" smtClean="0"/>
          </a:p>
          <a:p>
            <a:pPr>
              <a:buNone/>
            </a:pPr>
            <a:r>
              <a:rPr lang="en-US" sz="1200" dirty="0" smtClean="0"/>
              <a:t>	                Caused </a:t>
            </a:r>
            <a:r>
              <a:rPr lang="en-US" sz="1200" dirty="0" smtClean="0"/>
              <a:t>lag and token overuse</a:t>
            </a:r>
          </a:p>
          <a:p>
            <a:pPr>
              <a:buFont typeface="Wingdings" pitchFamily="2" charset="2"/>
              <a:buChar char="q"/>
            </a:pP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219200"/>
          </a:xfrm>
        </p:spPr>
        <p:txBody>
          <a:bodyPr/>
          <a:lstStyle/>
          <a:p>
            <a:r>
              <a:rPr smtClean="0"/>
              <a:t>Shifting to Google Gemini</a:t>
            </a:r>
            <a:endParaRPr lang="en-US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/>
          <a:srcRect l="26269" t="12157" r="23633"/>
          <a:stretch>
            <a:fillRect/>
          </a:stretch>
        </p:blipFill>
        <p:spPr bwMode="auto">
          <a:xfrm>
            <a:off x="500034" y="2071678"/>
            <a:ext cx="4071966" cy="3097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/>
              <a:t>JavaScript </a:t>
            </a:r>
            <a:r>
              <a:rPr lang="en-US" sz="2000" dirty="0" smtClean="0"/>
              <a:t>dynamically builds a "fake" natural prompt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Inputs collected via UI → combined into a single string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Prompt is then sent to backend Flask server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 smtClean="0"/>
              <a:t>Gemini </a:t>
            </a:r>
            <a:r>
              <a:rPr lang="en-US" sz="2000" dirty="0" smtClean="0"/>
              <a:t>returns a structured email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Optimizing Prompt Flow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7158" y="3357562"/>
            <a:ext cx="86439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FF00"/>
                </a:solidFill>
              </a:rPr>
              <a:t>if (</a:t>
            </a:r>
            <a:r>
              <a:rPr lang="en-US" sz="1400" dirty="0" err="1">
                <a:solidFill>
                  <a:srgbClr val="FFFF00"/>
                </a:solidFill>
              </a:rPr>
              <a:t>val</a:t>
            </a:r>
            <a:r>
              <a:rPr lang="en-US" sz="1400" dirty="0">
                <a:solidFill>
                  <a:srgbClr val="FFFF00"/>
                </a:solidFill>
              </a:rPr>
              <a:t> === "1") {</a:t>
            </a:r>
          </a:p>
          <a:p>
            <a:r>
              <a:rPr lang="en-US" sz="1400" dirty="0">
                <a:solidFill>
                  <a:srgbClr val="FFFF00"/>
                </a:solidFill>
              </a:rPr>
              <a:t>    const recipient = </a:t>
            </a:r>
            <a:r>
              <a:rPr lang="en-US" sz="1400" dirty="0" err="1">
                <a:solidFill>
                  <a:srgbClr val="FFFF00"/>
                </a:solidFill>
              </a:rPr>
              <a:t>document.getElementById</a:t>
            </a:r>
            <a:r>
              <a:rPr lang="en-US" sz="1400" dirty="0">
                <a:solidFill>
                  <a:srgbClr val="FFFF00"/>
                </a:solidFill>
              </a:rPr>
              <a:t>("recipient").value;</a:t>
            </a:r>
          </a:p>
          <a:p>
            <a:r>
              <a:rPr lang="en-US" sz="1400" dirty="0">
                <a:solidFill>
                  <a:srgbClr val="FFFF00"/>
                </a:solidFill>
              </a:rPr>
              <a:t>    const event = </a:t>
            </a:r>
            <a:r>
              <a:rPr lang="en-US" sz="1400" dirty="0" err="1">
                <a:solidFill>
                  <a:srgbClr val="FFFF00"/>
                </a:solidFill>
              </a:rPr>
              <a:t>document.getElementById</a:t>
            </a:r>
            <a:r>
              <a:rPr lang="en-US" sz="1400" dirty="0">
                <a:solidFill>
                  <a:srgbClr val="FFFF00"/>
                </a:solidFill>
              </a:rPr>
              <a:t>("event").value;</a:t>
            </a:r>
          </a:p>
          <a:p>
            <a:r>
              <a:rPr lang="en-US" sz="1400" dirty="0">
                <a:solidFill>
                  <a:srgbClr val="FFFF00"/>
                </a:solidFill>
              </a:rPr>
              <a:t>    const time = </a:t>
            </a:r>
            <a:r>
              <a:rPr lang="en-US" sz="1400" dirty="0" err="1">
                <a:solidFill>
                  <a:srgbClr val="FFFF00"/>
                </a:solidFill>
              </a:rPr>
              <a:t>document.getElementById</a:t>
            </a:r>
            <a:r>
              <a:rPr lang="en-US" sz="1400" dirty="0">
                <a:solidFill>
                  <a:srgbClr val="FFFF00"/>
                </a:solidFill>
              </a:rPr>
              <a:t>("time").value;</a:t>
            </a:r>
          </a:p>
          <a:p>
            <a:r>
              <a:rPr lang="en-US" sz="1400" dirty="0">
                <a:solidFill>
                  <a:srgbClr val="FFFF00"/>
                </a:solidFill>
              </a:rPr>
              <a:t>    const location = </a:t>
            </a:r>
            <a:r>
              <a:rPr lang="en-US" sz="1400" dirty="0" err="1">
                <a:solidFill>
                  <a:srgbClr val="FFFF00"/>
                </a:solidFill>
              </a:rPr>
              <a:t>document.getElementById</a:t>
            </a:r>
            <a:r>
              <a:rPr lang="en-US" sz="1400" dirty="0">
                <a:solidFill>
                  <a:srgbClr val="FFFF00"/>
                </a:solidFill>
              </a:rPr>
              <a:t>("location").value;</a:t>
            </a:r>
          </a:p>
          <a:p>
            <a:r>
              <a:rPr lang="en-US" sz="1400" dirty="0">
                <a:solidFill>
                  <a:srgbClr val="FFFF00"/>
                </a:solidFill>
              </a:rPr>
              <a:t>    const </a:t>
            </a:r>
            <a:r>
              <a:rPr lang="en-US" sz="1400" dirty="0" err="1">
                <a:solidFill>
                  <a:srgbClr val="FFFF00"/>
                </a:solidFill>
              </a:rPr>
              <a:t>formattedTime</a:t>
            </a:r>
            <a:r>
              <a:rPr lang="en-US" sz="1400" dirty="0">
                <a:solidFill>
                  <a:srgbClr val="FFFF00"/>
                </a:solidFill>
              </a:rPr>
              <a:t> = new Date(time).</a:t>
            </a:r>
            <a:r>
              <a:rPr lang="en-US" sz="1400" dirty="0" err="1">
                <a:solidFill>
                  <a:srgbClr val="FFFF00"/>
                </a:solidFill>
              </a:rPr>
              <a:t>toLocaleString</a:t>
            </a:r>
            <a:r>
              <a:rPr lang="en-US" sz="1400" dirty="0">
                <a:solidFill>
                  <a:srgbClr val="FFFF00"/>
                </a:solidFill>
              </a:rPr>
              <a:t>();</a:t>
            </a:r>
          </a:p>
          <a:p>
            <a:r>
              <a:rPr lang="en-US" sz="1400" dirty="0">
                <a:solidFill>
                  <a:srgbClr val="FFFF00"/>
                </a:solidFill>
              </a:rPr>
              <a:t>    prompt = `Write a professional email.\n\</a:t>
            </a:r>
            <a:r>
              <a:rPr lang="en-US" sz="1400" dirty="0" err="1">
                <a:solidFill>
                  <a:srgbClr val="FFFF00"/>
                </a:solidFill>
              </a:rPr>
              <a:t>nSubject</a:t>
            </a:r>
            <a:r>
              <a:rPr lang="en-US" sz="1400" dirty="0">
                <a:solidFill>
                  <a:srgbClr val="FFFF00"/>
                </a:solidFill>
              </a:rPr>
              <a:t>: ${event}\</a:t>
            </a:r>
            <a:r>
              <a:rPr lang="en-US" sz="1400" dirty="0" err="1">
                <a:solidFill>
                  <a:srgbClr val="FFFF00"/>
                </a:solidFill>
              </a:rPr>
              <a:t>nTo</a:t>
            </a:r>
            <a:r>
              <a:rPr lang="en-US" sz="1400" dirty="0">
                <a:solidFill>
                  <a:srgbClr val="FFFF00"/>
                </a:solidFill>
              </a:rPr>
              <a:t>: ${recipient}\</a:t>
            </a:r>
            <a:r>
              <a:rPr lang="en-US" sz="1400" dirty="0" err="1">
                <a:solidFill>
                  <a:srgbClr val="FFFF00"/>
                </a:solidFill>
              </a:rPr>
              <a:t>nSpecial</a:t>
            </a:r>
            <a:r>
              <a:rPr lang="en-US" sz="1400" dirty="0">
                <a:solidFill>
                  <a:srgbClr val="FFFF00"/>
                </a:solidFill>
              </a:rPr>
              <a:t> Instructions: Please attend the event on ${</a:t>
            </a:r>
            <a:r>
              <a:rPr lang="en-US" sz="1400" dirty="0" err="1">
                <a:solidFill>
                  <a:srgbClr val="FFFF00"/>
                </a:solidFill>
              </a:rPr>
              <a:t>formattedTime</a:t>
            </a:r>
            <a:r>
              <a:rPr lang="en-US" sz="1400" dirty="0">
                <a:solidFill>
                  <a:srgbClr val="FFFF00"/>
                </a:solidFill>
              </a:rPr>
              <a:t>} at ${location}.\n\</a:t>
            </a:r>
            <a:r>
              <a:rPr lang="en-US" sz="1400" dirty="0" err="1">
                <a:solidFill>
                  <a:srgbClr val="FFFF00"/>
                </a:solidFill>
              </a:rPr>
              <a:t>nEmail</a:t>
            </a:r>
            <a:r>
              <a:rPr lang="en-US" sz="1400" dirty="0">
                <a:solidFill>
                  <a:srgbClr val="FFFF00"/>
                </a:solidFill>
              </a:rPr>
              <a:t>:\n`;</a:t>
            </a:r>
          </a:p>
          <a:p>
            <a:r>
              <a:rPr lang="en-US" sz="1400" dirty="0">
                <a:solidFill>
                  <a:srgbClr val="FFFF00"/>
                </a:solidFill>
              </a:rPr>
              <a:t> 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Frontend: HTML, CSS, JavaScript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Backend: Python Flask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Gemini: Email content generation via API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Hosted frontend independently; backend via </a:t>
            </a:r>
            <a:r>
              <a:rPr lang="en-US" dirty="0" smtClean="0"/>
              <a:t>cloud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sz="1800" dirty="0" smtClean="0"/>
              <a:t>User Inputs → JS Prompt Generator → Flask API → Gemini → Email Output</a:t>
            </a: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mtClean="0"/>
              <a:t>System Design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Deployment</a:t>
            </a:r>
            <a:endParaRPr lang="en-US" dirty="0"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 Pages supports static files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Flask (Python) backend needs server runtime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Solution: Use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Render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to host the Flask API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 Pages supports static files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Flask (Python) backend needs server runtime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Solution: Use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Render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to host the Flask API</a:t>
            </a:r>
          </a:p>
        </p:txBody>
      </p:sp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 Pages supports static files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Flask (Python) backend needs server runtime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Solution: Use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Render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to host the Flask API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 Pages supports static files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Flask (Python) backend needs server runtime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Solution: Use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Render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to host the Flask API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 Pages supports static files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Flask (Python) backend needs server runtime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Solution: Use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Render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to host the Flask API</a:t>
            </a:r>
          </a:p>
        </p:txBody>
      </p:sp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3714752"/>
            <a:ext cx="8229600" cy="149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 Pages supports static files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Flask (Python) backend needs server runtime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Solution: Use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Render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to host the Flask API</a:t>
            </a: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 Pages supports static files only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Flask (Python) backend needs server runtime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Solution: Use </a:t>
            </a:r>
            <a:r>
              <a: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Render</a:t>
            </a: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to host the Flask API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596" y="1928802"/>
            <a:ext cx="5357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err="1" smtClean="0"/>
              <a:t>GitHub</a:t>
            </a:r>
            <a:r>
              <a:rPr lang="en-US" dirty="0" smtClean="0"/>
              <a:t> Pages supports static files only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Flask (Python) backend needs server runtime 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Solution: Use Render to host the Flask API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819150"/>
            <a:ext cx="384175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25725" y="596900"/>
            <a:ext cx="3892550" cy="566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34</TotalTime>
  <Words>302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Paper</vt:lpstr>
      <vt:lpstr>AI G-Mail Generator</vt:lpstr>
      <vt:lpstr>Project Goals &amp; Target Scenarios</vt:lpstr>
      <vt:lpstr>Early Model Testing – GPT-Neo</vt:lpstr>
      <vt:lpstr>Shifting to Google Gemini</vt:lpstr>
      <vt:lpstr>Optimizing Prompt Flow</vt:lpstr>
      <vt:lpstr>System Design</vt:lpstr>
      <vt:lpstr>Deployment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G-Mail Generator</dc:title>
  <dc:creator>user</dc:creator>
  <cp:lastModifiedBy>user</cp:lastModifiedBy>
  <cp:revision>1</cp:revision>
  <dcterms:created xsi:type="dcterms:W3CDTF">2025-06-19T18:45:01Z</dcterms:created>
  <dcterms:modified xsi:type="dcterms:W3CDTF">2025-06-19T19:19:41Z</dcterms:modified>
</cp:coreProperties>
</file>