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85" r:id="rId5"/>
    <p:sldId id="288" r:id="rId6"/>
    <p:sldId id="259" r:id="rId7"/>
    <p:sldId id="260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  <p:sldId id="265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A588-E87B-417E-B5F9-36580D6E8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15B8E-319D-4ACB-8288-A6ACC02C1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8CE8-5098-4B78-85B3-A0E7A0B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9E89-C6A7-4CE7-830C-B2CF7041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BE60-DD47-4A77-8060-B0E8A6F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A603-3953-4757-ACBF-4188CEFF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25BE6-86CA-4A83-815F-A502FC09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14A9-2537-48D3-88DD-110F390A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6120-67BF-4D8F-A9A5-5976F803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BE0A-A731-441B-94BE-38446727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4F928-CB74-4519-8B2D-A2C6EF3EF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5D52C-C6C1-47D6-BB86-C14A1507F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C1F4-BF1F-49CD-B6AE-49000934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D0DC-CD58-4ADA-92EC-AEB9F8C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5DB9B-42A9-4DA0-87E8-6863BCDC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0F31-5F97-4C0F-8FD1-E88B2BCA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39FB-1308-4240-BE95-4BB9BB5F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32DDE-F2AD-4051-AB2C-07314198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355F-8D5D-4851-80EE-E9C2B718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617D-34C2-4484-8634-46E44B73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43E2-CF76-4598-806B-C5EB39E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A6F7-A85C-4729-9240-4249D984E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5DBB-21C4-4384-BED0-776C8FF4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9765-5F7D-4A0D-9D98-DBB5B473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6F78-9BD4-4562-B4A3-E48B7FB5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9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20BE-51F6-4EB0-AC8E-CF23D81F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8DA8-3FC6-4A80-AE10-182BA5936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887EF-16BF-4B3F-9CE3-3D9CF644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321A-4204-403D-B164-0E163CCD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3C459-9FC2-4CC2-AF56-2BAEBCC4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60E4-36DE-4682-A4EC-C6747322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919D-40D5-413F-94D0-47381B7F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77A4B-A56B-4149-ABAC-5CE24102B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04603-34CB-43D0-B01F-49723C50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A3FF4-6BAB-4478-BA1C-A8BE219E7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83A05-6998-4A19-A5D2-48EA8FF28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BDDC3-2987-47BE-98C9-FA5D4E79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7AECA-CEDD-480A-97A1-32785F44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62CBC-2A74-44BD-85AD-F2C8C147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8E42-81AC-48A1-9200-63F0668B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36F4B-1CCF-4159-A30E-0E0CF32E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52B59-9656-4999-A696-1C0986B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4F41F-13B3-457C-8FCC-22F7BAB4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93EA1-7C80-404D-B80B-C7A41CAC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055A8-398A-4537-A9E7-02BB7C7D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928B3-9F6C-4590-A433-0B166CC3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3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9B46-EEA0-4FED-9F55-D3EEDB7D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9F71-97DE-43F0-BE69-5112B1AA1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1D693-F4F0-4D58-959A-B03C617F5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212A-1BDF-47D5-9955-AEA88DC5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A462A-4B08-4739-9520-4F35ECA0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82A9-96D3-4030-BCB4-161E9ED5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8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78D3-E8B8-4FB8-9A1F-8ACF563C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41016-4473-4447-8F5D-8AA0718B8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57BC-0DF9-47BA-B73A-F1A0158F2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FEF2-BB1F-402E-B251-6D04832C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14EF4-CAF8-4D3C-8612-0F47A63B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D14B2-1F51-4676-BD90-5F311A2F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D8963-B408-4414-B7FE-18691A19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AD2CD-A3A7-4D63-96B4-CCD9983C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AF20-2615-4CF2-B218-28EDE6BBC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83A2-C347-4C6F-A315-D14F402471C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4F0E-13AC-4FA5-BB07-2017B5FD4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E3AE-2C0E-43A5-A5C9-C5DF35983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0335-41E1-4EBB-BA3D-47559041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aiadarshbabukuruvella.proto.io/player/index.cfm?id=16cadead-63ac-4945-b55c-8c0b1e676ef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3349-1268-44F1-88B4-D361EA43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513" y="581872"/>
            <a:ext cx="3377087" cy="1342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FreshPick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2779-210A-4194-85A8-38B484F20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829" y="3901819"/>
            <a:ext cx="6889544" cy="2504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Authentic groceries delivered 				at your door</a:t>
            </a:r>
          </a:p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(Group 1)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2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6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93C23-E6CD-4285-8AD5-453DD58F9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4" y="-1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A31251-B444-4A9D-94FB-A4158648786B}"/>
              </a:ext>
            </a:extLst>
          </p:cNvPr>
          <p:cNvSpPr/>
          <p:nvPr/>
        </p:nvSpPr>
        <p:spPr>
          <a:xfrm>
            <a:off x="6482589" y="102231"/>
            <a:ext cx="19078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CE7575-20E6-4A4D-BE2D-445BB6982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" y="61686"/>
            <a:ext cx="3788228" cy="6734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53C23D-B2F1-4C8B-B067-F3C659FC436E}"/>
              </a:ext>
            </a:extLst>
          </p:cNvPr>
          <p:cNvSpPr/>
          <p:nvPr/>
        </p:nvSpPr>
        <p:spPr>
          <a:xfrm>
            <a:off x="5878619" y="176065"/>
            <a:ext cx="29113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REFRRAL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3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317D1-74D3-40D4-B733-52015B436458}"/>
              </a:ext>
            </a:extLst>
          </p:cNvPr>
          <p:cNvSpPr/>
          <p:nvPr/>
        </p:nvSpPr>
        <p:spPr>
          <a:xfrm>
            <a:off x="6817352" y="124949"/>
            <a:ext cx="17219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CE8E90-EA5D-43EE-8354-5F1B3B072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3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7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0AC37E-EB0D-4A76-BCF2-75B76CD1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6" y="16530"/>
            <a:ext cx="3880984" cy="6899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01D8E-D080-4ECA-8592-DD73A380AF90}"/>
              </a:ext>
            </a:extLst>
          </p:cNvPr>
          <p:cNvSpPr/>
          <p:nvPr/>
        </p:nvSpPr>
        <p:spPr>
          <a:xfrm>
            <a:off x="5432099" y="107910"/>
            <a:ext cx="39066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43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56DAE-89D5-498D-8843-27C567849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" y="-2"/>
            <a:ext cx="3859214" cy="6860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83590D-2023-4532-AA84-FF06B3A6BF5E}"/>
              </a:ext>
            </a:extLst>
          </p:cNvPr>
          <p:cNvSpPr/>
          <p:nvPr/>
        </p:nvSpPr>
        <p:spPr>
          <a:xfrm>
            <a:off x="6201136" y="164705"/>
            <a:ext cx="24026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7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4401C1-4D4A-4B92-8186-5BB49C3E6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4" y="-1"/>
            <a:ext cx="38576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621C35-7D03-4DEF-BFD4-431EBF1DED80}"/>
              </a:ext>
            </a:extLst>
          </p:cNvPr>
          <p:cNvSpPr/>
          <p:nvPr/>
        </p:nvSpPr>
        <p:spPr>
          <a:xfrm>
            <a:off x="4560641" y="187423"/>
            <a:ext cx="72380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CHINESE STORE CATEGORIES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3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C59F3-1D4A-43AB-8B94-7201BB362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4" y="58688"/>
            <a:ext cx="3857625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715A07-9B1D-488E-B5FF-491AE448EDEF}"/>
              </a:ext>
            </a:extLst>
          </p:cNvPr>
          <p:cNvSpPr/>
          <p:nvPr/>
        </p:nvSpPr>
        <p:spPr>
          <a:xfrm>
            <a:off x="4560641" y="187423"/>
            <a:ext cx="72380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INDIAN STORE CATEGORIES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5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2ED42-170C-466B-BA69-99E00C28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4" y="0"/>
            <a:ext cx="38576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E56323-0CE0-4B49-BA8A-7AA0643F2E70}"/>
              </a:ext>
            </a:extLst>
          </p:cNvPr>
          <p:cNvSpPr/>
          <p:nvPr/>
        </p:nvSpPr>
        <p:spPr>
          <a:xfrm>
            <a:off x="4560641" y="187423"/>
            <a:ext cx="72380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ITALIAN STORE CATEGORIES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5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961BB1-EBED-44B8-A71E-45754139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9" y="-1"/>
            <a:ext cx="38576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3F695-1901-41BE-909A-A0A9C22ABA9D}"/>
              </a:ext>
            </a:extLst>
          </p:cNvPr>
          <p:cNvSpPr/>
          <p:nvPr/>
        </p:nvSpPr>
        <p:spPr>
          <a:xfrm>
            <a:off x="4560641" y="187423"/>
            <a:ext cx="72380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OTHER STORE CATEGORIES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0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3F695-1901-41BE-909A-A0A9C22ABA9D}"/>
              </a:ext>
            </a:extLst>
          </p:cNvPr>
          <p:cNvSpPr/>
          <p:nvPr/>
        </p:nvSpPr>
        <p:spPr>
          <a:xfrm>
            <a:off x="4560641" y="187423"/>
            <a:ext cx="723800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 CATEGORIES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5D920-6F54-4D02-A668-50AFBE970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8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BB98-B755-40C6-B29D-90D9D0584928}"/>
              </a:ext>
            </a:extLst>
          </p:cNvPr>
          <p:cNvSpPr txBox="1">
            <a:spLocks/>
          </p:cNvSpPr>
          <p:nvPr/>
        </p:nvSpPr>
        <p:spPr>
          <a:xfrm>
            <a:off x="877959" y="1857198"/>
            <a:ext cx="7840078" cy="473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find and purchase international foods.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knowledge about location of stores.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grocery stores like Walmart etc. do not offer wide range of international food.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proper description about international items in stores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50CFE-224D-49DB-8A17-B3D29ADF5C6E}"/>
              </a:ext>
            </a:extLst>
          </p:cNvPr>
          <p:cNvSpPr/>
          <p:nvPr/>
        </p:nvSpPr>
        <p:spPr>
          <a:xfrm>
            <a:off x="4128484" y="408924"/>
            <a:ext cx="30380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3F695-1901-41BE-909A-A0A9C22ABA9D}"/>
              </a:ext>
            </a:extLst>
          </p:cNvPr>
          <p:cNvSpPr/>
          <p:nvPr/>
        </p:nvSpPr>
        <p:spPr>
          <a:xfrm>
            <a:off x="4560641" y="187423"/>
            <a:ext cx="723800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ITEM DESCRIPTION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86515-59AC-4E67-A401-A12D3D26B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8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3F695-1901-41BE-909A-A0A9C22ABA9D}"/>
              </a:ext>
            </a:extLst>
          </p:cNvPr>
          <p:cNvSpPr/>
          <p:nvPr/>
        </p:nvSpPr>
        <p:spPr>
          <a:xfrm>
            <a:off x="4560641" y="187423"/>
            <a:ext cx="723800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4F72FD-58B2-4BD4-B8E4-A9FA7C244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" y="-1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0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3F695-1901-41BE-909A-A0A9C22ABA9D}"/>
              </a:ext>
            </a:extLst>
          </p:cNvPr>
          <p:cNvSpPr/>
          <p:nvPr/>
        </p:nvSpPr>
        <p:spPr>
          <a:xfrm>
            <a:off x="4560641" y="187423"/>
            <a:ext cx="723800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944558-5689-4F01-A32A-CA23441E1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2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3F695-1901-41BE-909A-A0A9C22ABA9D}"/>
              </a:ext>
            </a:extLst>
          </p:cNvPr>
          <p:cNvSpPr/>
          <p:nvPr/>
        </p:nvSpPr>
        <p:spPr>
          <a:xfrm>
            <a:off x="4560641" y="187423"/>
            <a:ext cx="723800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CONFIRMATION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4D8097-CB3C-48E7-867F-5D05CF0D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3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3F695-1901-41BE-909A-A0A9C22ABA9D}"/>
              </a:ext>
            </a:extLst>
          </p:cNvPr>
          <p:cNvSpPr/>
          <p:nvPr/>
        </p:nvSpPr>
        <p:spPr>
          <a:xfrm>
            <a:off x="1436913" y="1919672"/>
            <a:ext cx="72380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LIVE APP WALKTHROUGH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139BA-4459-49B5-976A-D3D9B26E581D}"/>
              </a:ext>
            </a:extLst>
          </p:cNvPr>
          <p:cNvSpPr txBox="1"/>
          <p:nvPr/>
        </p:nvSpPr>
        <p:spPr>
          <a:xfrm>
            <a:off x="2324100" y="3888354"/>
            <a:ext cx="602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https://saiadarshbabukuruvella.proto.io/player/index.cfm?id=16cadead-63ac-4945-b55c-8c0b1e676efc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6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BB98-B755-40C6-B29D-90D9D0584928}"/>
              </a:ext>
            </a:extLst>
          </p:cNvPr>
          <p:cNvSpPr txBox="1">
            <a:spLocks/>
          </p:cNvSpPr>
          <p:nvPr/>
        </p:nvSpPr>
        <p:spPr>
          <a:xfrm>
            <a:off x="877959" y="1987826"/>
            <a:ext cx="7235683" cy="46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customers looking for international and native food items.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common platform for purchasing a wide range of international foods.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Doorstep delivery of these products.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app - user friendly browse and payment methods.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50CFE-224D-49DB-8A17-B3D29ADF5C6E}"/>
              </a:ext>
            </a:extLst>
          </p:cNvPr>
          <p:cNvSpPr/>
          <p:nvPr/>
        </p:nvSpPr>
        <p:spPr>
          <a:xfrm>
            <a:off x="3642776" y="408924"/>
            <a:ext cx="40094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0869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BB98-B755-40C6-B29D-90D9D0584928}"/>
              </a:ext>
            </a:extLst>
          </p:cNvPr>
          <p:cNvSpPr txBox="1">
            <a:spLocks/>
          </p:cNvSpPr>
          <p:nvPr/>
        </p:nvSpPr>
        <p:spPr>
          <a:xfrm>
            <a:off x="877959" y="1987826"/>
            <a:ext cx="7235683" cy="46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Publishing the app in official market.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recommendations and reviews for products.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app for shopkeepers to upload their products.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popular taxi services for delivery of products.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50CFE-224D-49DB-8A17-B3D29ADF5C6E}"/>
              </a:ext>
            </a:extLst>
          </p:cNvPr>
          <p:cNvSpPr/>
          <p:nvPr/>
        </p:nvSpPr>
        <p:spPr>
          <a:xfrm>
            <a:off x="3405022" y="408924"/>
            <a:ext cx="44849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16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50CFE-224D-49DB-8A17-B3D29ADF5C6E}"/>
              </a:ext>
            </a:extLst>
          </p:cNvPr>
          <p:cNvSpPr/>
          <p:nvPr/>
        </p:nvSpPr>
        <p:spPr>
          <a:xfrm>
            <a:off x="2046790" y="1364159"/>
            <a:ext cx="41439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946378A7-4491-4A37-BD7B-E36957547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83" y="2835625"/>
            <a:ext cx="3954463" cy="39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9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BB98-B755-40C6-B29D-90D9D0584928}"/>
              </a:ext>
            </a:extLst>
          </p:cNvPr>
          <p:cNvSpPr txBox="1">
            <a:spLocks/>
          </p:cNvSpPr>
          <p:nvPr/>
        </p:nvSpPr>
        <p:spPr>
          <a:xfrm>
            <a:off x="877959" y="1987826"/>
            <a:ext cx="7235683" cy="46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Doorstep delivery of international groceries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app- variety of foods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browsing and payment options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50CFE-224D-49DB-8A17-B3D29ADF5C6E}"/>
              </a:ext>
            </a:extLst>
          </p:cNvPr>
          <p:cNvSpPr/>
          <p:nvPr/>
        </p:nvSpPr>
        <p:spPr>
          <a:xfrm>
            <a:off x="4065167" y="408924"/>
            <a:ext cx="31646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1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BB98-B755-40C6-B29D-90D9D0584928}"/>
              </a:ext>
            </a:extLst>
          </p:cNvPr>
          <p:cNvSpPr txBox="1">
            <a:spLocks/>
          </p:cNvSpPr>
          <p:nvPr/>
        </p:nvSpPr>
        <p:spPr>
          <a:xfrm>
            <a:off x="1283567" y="1368760"/>
            <a:ext cx="7116418" cy="5227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Sorting- Closed</a:t>
            </a:r>
          </a:p>
          <a:p>
            <a:pPr marL="460375" indent="-460375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Got to know categories and respective items such as  Menu. 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2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Questionnaire: Likert Scale and Surveys</a:t>
            </a:r>
          </a:p>
          <a:p>
            <a:pPr marL="517525" indent="-12065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Got to know preferences of users related to online shopping, international food etc.</a:t>
            </a:r>
          </a:p>
          <a:p>
            <a:pPr marL="341313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3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Testing</a:t>
            </a:r>
          </a:p>
          <a:p>
            <a:pPr marL="460375" indent="-460375" algn="just" defTabSz="517525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Found out usability problems and solutions using prototype of our app. 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50CFE-224D-49DB-8A17-B3D29ADF5C6E}"/>
              </a:ext>
            </a:extLst>
          </p:cNvPr>
          <p:cNvSpPr/>
          <p:nvPr/>
        </p:nvSpPr>
        <p:spPr>
          <a:xfrm>
            <a:off x="678543" y="374847"/>
            <a:ext cx="10914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EVALUAT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ION METHODS AND RESULTS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50CFE-224D-49DB-8A17-B3D29ADF5C6E}"/>
              </a:ext>
            </a:extLst>
          </p:cNvPr>
          <p:cNvSpPr/>
          <p:nvPr/>
        </p:nvSpPr>
        <p:spPr>
          <a:xfrm>
            <a:off x="3531558" y="2470584"/>
            <a:ext cx="3686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58818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47" y="2713855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DC21C7-03FC-4F0E-A68F-9CE4810F6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4" y="0"/>
            <a:ext cx="3857625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26943-4112-4B79-96F5-D75C81FEE65F}"/>
              </a:ext>
            </a:extLst>
          </p:cNvPr>
          <p:cNvSpPr/>
          <p:nvPr/>
        </p:nvSpPr>
        <p:spPr>
          <a:xfrm>
            <a:off x="5837641" y="289654"/>
            <a:ext cx="33568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LOCATION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4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244BFF-86AD-43C2-84B8-365F49A8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5" y="0"/>
            <a:ext cx="3839029" cy="68249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F26BF0-A55A-472D-BB9D-97E4EF51A577}"/>
              </a:ext>
            </a:extLst>
          </p:cNvPr>
          <p:cNvSpPr/>
          <p:nvPr/>
        </p:nvSpPr>
        <p:spPr>
          <a:xfrm>
            <a:off x="5644031" y="215821"/>
            <a:ext cx="44142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 LOCATION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3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42" y="276497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DF58E5-697C-4804-B1B7-B91EF8DC4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" y="50800"/>
            <a:ext cx="3857625" cy="68071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67579-8697-440A-9BE1-89ADD9466A0D}"/>
              </a:ext>
            </a:extLst>
          </p:cNvPr>
          <p:cNvSpPr/>
          <p:nvPr/>
        </p:nvSpPr>
        <p:spPr>
          <a:xfrm>
            <a:off x="6503093" y="153347"/>
            <a:ext cx="22076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5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cery clipart">
            <a:extLst>
              <a:ext uri="{FF2B5EF4-FFF2-40B4-BE49-F238E27FC236}">
                <a16:creationId xmlns:a16="http://schemas.microsoft.com/office/drawing/2014/main" id="{0B706868-A1F6-4A01-BEA3-F981C56D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22" y="2878560"/>
            <a:ext cx="4078358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CC6BEB-2645-4D9B-ACF3-47EA1E54F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8" y="101600"/>
            <a:ext cx="3800475" cy="675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19C71D-01FE-4FC9-8B3C-321B0FA280B9}"/>
              </a:ext>
            </a:extLst>
          </p:cNvPr>
          <p:cNvSpPr/>
          <p:nvPr/>
        </p:nvSpPr>
        <p:spPr>
          <a:xfrm>
            <a:off x="6599560" y="181744"/>
            <a:ext cx="24577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2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251</Words>
  <Application>Microsoft Office PowerPoint</Application>
  <PresentationFormat>Widescreen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FreshPick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FreshPick</dc:title>
  <dc:creator>BAPNA, AASTHA</dc:creator>
  <cp:lastModifiedBy>sai adarsh babu kuruvella</cp:lastModifiedBy>
  <cp:revision>31</cp:revision>
  <dcterms:created xsi:type="dcterms:W3CDTF">2018-10-08T18:57:43Z</dcterms:created>
  <dcterms:modified xsi:type="dcterms:W3CDTF">2018-12-10T17:16:52Z</dcterms:modified>
</cp:coreProperties>
</file>