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D7ED46-702A-4701-9EA0-C487496C1CFB}" v="40" dt="2024-06-12T08:06:59.77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2" y="5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14" userId="ea1e9b03a79cf787" providerId="LiveId" clId="{76D7ED46-702A-4701-9EA0-C487496C1CFB}"/>
    <pc:docChg chg="undo custSel modSld">
      <pc:chgData name="SAM 14" userId="ea1e9b03a79cf787" providerId="LiveId" clId="{76D7ED46-702A-4701-9EA0-C487496C1CFB}" dt="2024-06-12T08:16:21.805" v="5370" actId="14100"/>
      <pc:docMkLst>
        <pc:docMk/>
      </pc:docMkLst>
      <pc:sldChg chg="modSp mod">
        <pc:chgData name="SAM 14" userId="ea1e9b03a79cf787" providerId="LiveId" clId="{76D7ED46-702A-4701-9EA0-C487496C1CFB}" dt="2024-06-12T06:45:27.066" v="1163" actId="20577"/>
        <pc:sldMkLst>
          <pc:docMk/>
          <pc:sldMk cId="0" sldId="256"/>
        </pc:sldMkLst>
        <pc:spChg chg="mod">
          <ac:chgData name="SAM 14" userId="ea1e9b03a79cf787" providerId="LiveId" clId="{76D7ED46-702A-4701-9EA0-C487496C1CFB}" dt="2024-06-11T08:56:17.811" v="24" actId="14100"/>
          <ac:spMkLst>
            <pc:docMk/>
            <pc:sldMk cId="0" sldId="256"/>
            <ac:spMk id="7" creationId="{00000000-0000-0000-0000-000000000000}"/>
          </ac:spMkLst>
        </pc:spChg>
        <pc:spChg chg="mod">
          <ac:chgData name="SAM 14" userId="ea1e9b03a79cf787" providerId="LiveId" clId="{76D7ED46-702A-4701-9EA0-C487496C1CFB}" dt="2024-06-11T08:56:47.482" v="58" actId="14100"/>
          <ac:spMkLst>
            <pc:docMk/>
            <pc:sldMk cId="0" sldId="256"/>
            <ac:spMk id="8" creationId="{00000000-0000-0000-0000-000000000000}"/>
          </ac:spMkLst>
        </pc:spChg>
        <pc:spChg chg="mod">
          <ac:chgData name="SAM 14" userId="ea1e9b03a79cf787" providerId="LiveId" clId="{76D7ED46-702A-4701-9EA0-C487496C1CFB}" dt="2024-06-12T06:45:27.066" v="1163" actId="20577"/>
          <ac:spMkLst>
            <pc:docMk/>
            <pc:sldMk cId="0" sldId="256"/>
            <ac:spMk id="10" creationId="{00000000-0000-0000-0000-000000000000}"/>
          </ac:spMkLst>
        </pc:spChg>
      </pc:sldChg>
      <pc:sldChg chg="addSp modSp mod">
        <pc:chgData name="SAM 14" userId="ea1e9b03a79cf787" providerId="LiveId" clId="{76D7ED46-702A-4701-9EA0-C487496C1CFB}" dt="2024-06-12T06:46:10.718" v="1171" actId="20577"/>
        <pc:sldMkLst>
          <pc:docMk/>
          <pc:sldMk cId="0" sldId="257"/>
        </pc:sldMkLst>
        <pc:spChg chg="mod">
          <ac:chgData name="SAM 14" userId="ea1e9b03a79cf787" providerId="LiveId" clId="{76D7ED46-702A-4701-9EA0-C487496C1CFB}" dt="2024-06-12T04:38:58.992" v="405" actId="20577"/>
          <ac:spMkLst>
            <pc:docMk/>
            <pc:sldMk cId="0" sldId="257"/>
            <ac:spMk id="17" creationId="{00000000-0000-0000-0000-000000000000}"/>
          </ac:spMkLst>
        </pc:spChg>
        <pc:spChg chg="mod">
          <ac:chgData name="SAM 14" userId="ea1e9b03a79cf787" providerId="LiveId" clId="{76D7ED46-702A-4701-9EA0-C487496C1CFB}" dt="2024-06-12T06:46:10.718" v="1171" actId="20577"/>
          <ac:spMkLst>
            <pc:docMk/>
            <pc:sldMk cId="0" sldId="257"/>
            <ac:spMk id="21" creationId="{00000000-0000-0000-0000-000000000000}"/>
          </ac:spMkLst>
        </pc:spChg>
        <pc:spChg chg="add mod">
          <ac:chgData name="SAM 14" userId="ea1e9b03a79cf787" providerId="LiveId" clId="{76D7ED46-702A-4701-9EA0-C487496C1CFB}" dt="2024-06-12T06:44:23.666" v="1152" actId="14100"/>
          <ac:spMkLst>
            <pc:docMk/>
            <pc:sldMk cId="0" sldId="257"/>
            <ac:spMk id="23" creationId="{0E02EC65-7007-80CE-3D3E-A4BEF78AAF92}"/>
          </ac:spMkLst>
        </pc:spChg>
        <pc:picChg chg="add mod">
          <ac:chgData name="SAM 14" userId="ea1e9b03a79cf787" providerId="LiveId" clId="{76D7ED46-702A-4701-9EA0-C487496C1CFB}" dt="2024-06-12T06:44:49.665" v="1157" actId="1076"/>
          <ac:picMkLst>
            <pc:docMk/>
            <pc:sldMk cId="0" sldId="257"/>
            <ac:picMk id="24" creationId="{FED64BDA-54C2-1ED8-7A7D-DB030C34FE54}"/>
          </ac:picMkLst>
        </pc:picChg>
      </pc:sldChg>
      <pc:sldChg chg="addSp modSp mod">
        <pc:chgData name="SAM 14" userId="ea1e9b03a79cf787" providerId="LiveId" clId="{76D7ED46-702A-4701-9EA0-C487496C1CFB}" dt="2024-06-12T07:17:27.424" v="2791" actId="1076"/>
        <pc:sldMkLst>
          <pc:docMk/>
          <pc:sldMk cId="0" sldId="258"/>
        </pc:sldMkLst>
        <pc:spChg chg="mod">
          <ac:chgData name="SAM 14" userId="ea1e9b03a79cf787" providerId="LiveId" clId="{76D7ED46-702A-4701-9EA0-C487496C1CFB}" dt="2024-06-12T06:42:57.950" v="1151" actId="14100"/>
          <ac:spMkLst>
            <pc:docMk/>
            <pc:sldMk cId="0" sldId="258"/>
            <ac:spMk id="2" creationId="{00000000-0000-0000-0000-000000000000}"/>
          </ac:spMkLst>
        </pc:spChg>
        <pc:spChg chg="mod">
          <ac:chgData name="SAM 14" userId="ea1e9b03a79cf787" providerId="LiveId" clId="{76D7ED46-702A-4701-9EA0-C487496C1CFB}" dt="2024-06-12T04:41:43.721" v="449" actId="14100"/>
          <ac:spMkLst>
            <pc:docMk/>
            <pc:sldMk cId="0" sldId="258"/>
            <ac:spMk id="21" creationId="{00000000-0000-0000-0000-000000000000}"/>
          </ac:spMkLst>
        </pc:spChg>
        <pc:picChg chg="add mod">
          <ac:chgData name="SAM 14" userId="ea1e9b03a79cf787" providerId="LiveId" clId="{76D7ED46-702A-4701-9EA0-C487496C1CFB}" dt="2024-06-12T07:17:27.424" v="2791" actId="1076"/>
          <ac:picMkLst>
            <pc:docMk/>
            <pc:sldMk cId="0" sldId="258"/>
            <ac:picMk id="1026" creationId="{18C15E8D-A934-A1E7-9F52-154A037C47A3}"/>
          </ac:picMkLst>
        </pc:picChg>
      </pc:sldChg>
      <pc:sldChg chg="addSp delSp modSp mod">
        <pc:chgData name="SAM 14" userId="ea1e9b03a79cf787" providerId="LiveId" clId="{76D7ED46-702A-4701-9EA0-C487496C1CFB}" dt="2024-06-12T07:06:35.787" v="2241" actId="20577"/>
        <pc:sldMkLst>
          <pc:docMk/>
          <pc:sldMk cId="0" sldId="259"/>
        </pc:sldMkLst>
        <pc:spChg chg="mod">
          <ac:chgData name="SAM 14" userId="ea1e9b03a79cf787" providerId="LiveId" clId="{76D7ED46-702A-4701-9EA0-C487496C1CFB}" dt="2024-06-12T06:48:29.961" v="1207" actId="20577"/>
          <ac:spMkLst>
            <pc:docMk/>
            <pc:sldMk cId="0" sldId="259"/>
            <ac:spMk id="7" creationId="{00000000-0000-0000-0000-000000000000}"/>
          </ac:spMkLst>
        </pc:spChg>
        <pc:spChg chg="mod">
          <ac:chgData name="SAM 14" userId="ea1e9b03a79cf787" providerId="LiveId" clId="{76D7ED46-702A-4701-9EA0-C487496C1CFB}" dt="2024-06-12T06:46:27.256" v="1175" actId="20577"/>
          <ac:spMkLst>
            <pc:docMk/>
            <pc:sldMk cId="0" sldId="259"/>
            <ac:spMk id="9" creationId="{00000000-0000-0000-0000-000000000000}"/>
          </ac:spMkLst>
        </pc:spChg>
        <pc:spChg chg="add del mod">
          <ac:chgData name="SAM 14" userId="ea1e9b03a79cf787" providerId="LiveId" clId="{76D7ED46-702A-4701-9EA0-C487496C1CFB}" dt="2024-06-12T07:06:35.787" v="2241" actId="20577"/>
          <ac:spMkLst>
            <pc:docMk/>
            <pc:sldMk cId="0" sldId="259"/>
            <ac:spMk id="11" creationId="{F0585398-53A2-BB44-C0EA-8D7B320704FD}"/>
          </ac:spMkLst>
        </pc:spChg>
      </pc:sldChg>
      <pc:sldChg chg="addSp modSp mod">
        <pc:chgData name="SAM 14" userId="ea1e9b03a79cf787" providerId="LiveId" clId="{76D7ED46-702A-4701-9EA0-C487496C1CFB}" dt="2024-06-12T07:16:04.492" v="2786" actId="1076"/>
        <pc:sldMkLst>
          <pc:docMk/>
          <pc:sldMk cId="0" sldId="260"/>
        </pc:sldMkLst>
        <pc:spChg chg="mod">
          <ac:chgData name="SAM 14" userId="ea1e9b03a79cf787" providerId="LiveId" clId="{76D7ED46-702A-4701-9EA0-C487496C1CFB}" dt="2024-06-12T07:07:12.313" v="2243" actId="14100"/>
          <ac:spMkLst>
            <pc:docMk/>
            <pc:sldMk cId="0" sldId="260"/>
            <ac:spMk id="7" creationId="{00000000-0000-0000-0000-000000000000}"/>
          </ac:spMkLst>
        </pc:spChg>
        <pc:spChg chg="mod">
          <ac:chgData name="SAM 14" userId="ea1e9b03a79cf787" providerId="LiveId" clId="{76D7ED46-702A-4701-9EA0-C487496C1CFB}" dt="2024-06-12T06:46:41.675" v="1179" actId="20577"/>
          <ac:spMkLst>
            <pc:docMk/>
            <pc:sldMk cId="0" sldId="260"/>
            <ac:spMk id="9" creationId="{00000000-0000-0000-0000-000000000000}"/>
          </ac:spMkLst>
        </pc:spChg>
        <pc:spChg chg="add mod">
          <ac:chgData name="SAM 14" userId="ea1e9b03a79cf787" providerId="LiveId" clId="{76D7ED46-702A-4701-9EA0-C487496C1CFB}" dt="2024-06-12T07:15:55.180" v="2783" actId="20577"/>
          <ac:spMkLst>
            <pc:docMk/>
            <pc:sldMk cId="0" sldId="260"/>
            <ac:spMk id="11" creationId="{F963FDD5-D357-C8A8-FE36-D59961321724}"/>
          </ac:spMkLst>
        </pc:spChg>
        <pc:picChg chg="add mod">
          <ac:chgData name="SAM 14" userId="ea1e9b03a79cf787" providerId="LiveId" clId="{76D7ED46-702A-4701-9EA0-C487496C1CFB}" dt="2024-06-12T07:16:04.492" v="2786" actId="1076"/>
          <ac:picMkLst>
            <pc:docMk/>
            <pc:sldMk cId="0" sldId="260"/>
            <ac:picMk id="13" creationId="{ECF31352-B584-1529-985A-14ED50387B78}"/>
          </ac:picMkLst>
        </pc:picChg>
      </pc:sldChg>
      <pc:sldChg chg="addSp modSp mod">
        <pc:chgData name="SAM 14" userId="ea1e9b03a79cf787" providerId="LiveId" clId="{76D7ED46-702A-4701-9EA0-C487496C1CFB}" dt="2024-06-12T07:29:28.472" v="3382" actId="1076"/>
        <pc:sldMkLst>
          <pc:docMk/>
          <pc:sldMk cId="0" sldId="261"/>
        </pc:sldMkLst>
        <pc:spChg chg="mod">
          <ac:chgData name="SAM 14" userId="ea1e9b03a79cf787" providerId="LiveId" clId="{76D7ED46-702A-4701-9EA0-C487496C1CFB}" dt="2024-06-12T07:17:49.787" v="2793" actId="14100"/>
          <ac:spMkLst>
            <pc:docMk/>
            <pc:sldMk cId="0" sldId="261"/>
            <ac:spMk id="5" creationId="{00000000-0000-0000-0000-000000000000}"/>
          </ac:spMkLst>
        </pc:spChg>
        <pc:spChg chg="mod">
          <ac:chgData name="SAM 14" userId="ea1e9b03a79cf787" providerId="LiveId" clId="{76D7ED46-702A-4701-9EA0-C487496C1CFB}" dt="2024-06-12T06:46:54.423" v="1183" actId="20577"/>
          <ac:spMkLst>
            <pc:docMk/>
            <pc:sldMk cId="0" sldId="261"/>
            <ac:spMk id="7" creationId="{00000000-0000-0000-0000-000000000000}"/>
          </ac:spMkLst>
        </pc:spChg>
        <pc:spChg chg="add mod">
          <ac:chgData name="SAM 14" userId="ea1e9b03a79cf787" providerId="LiveId" clId="{76D7ED46-702A-4701-9EA0-C487496C1CFB}" dt="2024-06-12T07:28:33.852" v="3377" actId="20577"/>
          <ac:spMkLst>
            <pc:docMk/>
            <pc:sldMk cId="0" sldId="261"/>
            <ac:spMk id="9" creationId="{CC830D7D-9DEA-28F5-056D-D59DB86FFC88}"/>
          </ac:spMkLst>
        </pc:spChg>
        <pc:picChg chg="add mod">
          <ac:chgData name="SAM 14" userId="ea1e9b03a79cf787" providerId="LiveId" clId="{76D7ED46-702A-4701-9EA0-C487496C1CFB}" dt="2024-06-12T07:29:28.472" v="3382" actId="1076"/>
          <ac:picMkLst>
            <pc:docMk/>
            <pc:sldMk cId="0" sldId="261"/>
            <ac:picMk id="2050" creationId="{D33743DB-7E65-CD55-8AF5-75C1AB155DF3}"/>
          </ac:picMkLst>
        </pc:picChg>
      </pc:sldChg>
      <pc:sldChg chg="addSp delSp modSp mod">
        <pc:chgData name="SAM 14" userId="ea1e9b03a79cf787" providerId="LiveId" clId="{76D7ED46-702A-4701-9EA0-C487496C1CFB}" dt="2024-06-12T07:49:28.509" v="3980" actId="20577"/>
        <pc:sldMkLst>
          <pc:docMk/>
          <pc:sldMk cId="0" sldId="262"/>
        </pc:sldMkLst>
        <pc:spChg chg="mod">
          <ac:chgData name="SAM 14" userId="ea1e9b03a79cf787" providerId="LiveId" clId="{76D7ED46-702A-4701-9EA0-C487496C1CFB}" dt="2024-06-12T07:29:56.913" v="3384" actId="14100"/>
          <ac:spMkLst>
            <pc:docMk/>
            <pc:sldMk cId="0" sldId="262"/>
            <ac:spMk id="6" creationId="{00000000-0000-0000-0000-000000000000}"/>
          </ac:spMkLst>
        </pc:spChg>
        <pc:spChg chg="mod">
          <ac:chgData name="SAM 14" userId="ea1e9b03a79cf787" providerId="LiveId" clId="{76D7ED46-702A-4701-9EA0-C487496C1CFB}" dt="2024-06-12T06:47:06.549" v="1187" actId="20577"/>
          <ac:spMkLst>
            <pc:docMk/>
            <pc:sldMk cId="0" sldId="262"/>
            <ac:spMk id="8" creationId="{00000000-0000-0000-0000-000000000000}"/>
          </ac:spMkLst>
        </pc:spChg>
        <pc:spChg chg="add del mod">
          <ac:chgData name="SAM 14" userId="ea1e9b03a79cf787" providerId="LiveId" clId="{76D7ED46-702A-4701-9EA0-C487496C1CFB}" dt="2024-06-12T07:30:35.400" v="3390"/>
          <ac:spMkLst>
            <pc:docMk/>
            <pc:sldMk cId="0" sldId="262"/>
            <ac:spMk id="10" creationId="{FCA3EC68-977E-619B-CBAF-5A6F5B5DF17D}"/>
          </ac:spMkLst>
        </pc:spChg>
        <pc:spChg chg="add mod">
          <ac:chgData name="SAM 14" userId="ea1e9b03a79cf787" providerId="LiveId" clId="{76D7ED46-702A-4701-9EA0-C487496C1CFB}" dt="2024-06-12T07:49:28.509" v="3980" actId="20577"/>
          <ac:spMkLst>
            <pc:docMk/>
            <pc:sldMk cId="0" sldId="262"/>
            <ac:spMk id="11" creationId="{F7C38B7B-4588-A811-99EE-BEECB28A2AD4}"/>
          </ac:spMkLst>
        </pc:spChg>
      </pc:sldChg>
      <pc:sldChg chg="addSp modSp mod">
        <pc:chgData name="SAM 14" userId="ea1e9b03a79cf787" providerId="LiveId" clId="{76D7ED46-702A-4701-9EA0-C487496C1CFB}" dt="2024-06-12T07:54:52.108" v="4384" actId="1076"/>
        <pc:sldMkLst>
          <pc:docMk/>
          <pc:sldMk cId="0" sldId="263"/>
        </pc:sldMkLst>
        <pc:spChg chg="mod">
          <ac:chgData name="SAM 14" userId="ea1e9b03a79cf787" providerId="LiveId" clId="{76D7ED46-702A-4701-9EA0-C487496C1CFB}" dt="2024-06-12T07:50:14.758" v="3982" actId="14100"/>
          <ac:spMkLst>
            <pc:docMk/>
            <pc:sldMk cId="0" sldId="263"/>
            <ac:spMk id="7" creationId="{00000000-0000-0000-0000-000000000000}"/>
          </ac:spMkLst>
        </pc:spChg>
        <pc:spChg chg="add mod">
          <ac:chgData name="SAM 14" userId="ea1e9b03a79cf787" providerId="LiveId" clId="{76D7ED46-702A-4701-9EA0-C487496C1CFB}" dt="2024-06-12T07:54:25.195" v="4376" actId="14100"/>
          <ac:spMkLst>
            <pc:docMk/>
            <pc:sldMk cId="0" sldId="263"/>
            <ac:spMk id="9" creationId="{718BC05C-B217-DBB4-11D7-2828472CF9DF}"/>
          </ac:spMkLst>
        </pc:spChg>
        <pc:picChg chg="add mod">
          <ac:chgData name="SAM 14" userId="ea1e9b03a79cf787" providerId="LiveId" clId="{76D7ED46-702A-4701-9EA0-C487496C1CFB}" dt="2024-06-12T07:54:25.195" v="4376" actId="14100"/>
          <ac:picMkLst>
            <pc:docMk/>
            <pc:sldMk cId="0" sldId="263"/>
            <ac:picMk id="3074" creationId="{6E9A2BAC-B829-4AE6-7170-B29AA9FCCA59}"/>
          </ac:picMkLst>
        </pc:picChg>
        <pc:picChg chg="add mod">
          <ac:chgData name="SAM 14" userId="ea1e9b03a79cf787" providerId="LiveId" clId="{76D7ED46-702A-4701-9EA0-C487496C1CFB}" dt="2024-06-12T07:54:52.108" v="4384" actId="1076"/>
          <ac:picMkLst>
            <pc:docMk/>
            <pc:sldMk cId="0" sldId="263"/>
            <ac:picMk id="3076" creationId="{1DC99D5B-7871-7F0B-1433-C353E6139DFF}"/>
          </ac:picMkLst>
        </pc:picChg>
      </pc:sldChg>
      <pc:sldChg chg="addSp delSp modSp mod">
        <pc:chgData name="SAM 14" userId="ea1e9b03a79cf787" providerId="LiveId" clId="{76D7ED46-702A-4701-9EA0-C487496C1CFB}" dt="2024-06-12T08:06:29.271" v="5045" actId="20577"/>
        <pc:sldMkLst>
          <pc:docMk/>
          <pc:sldMk cId="0" sldId="264"/>
        </pc:sldMkLst>
        <pc:spChg chg="mod">
          <ac:chgData name="SAM 14" userId="ea1e9b03a79cf787" providerId="LiveId" clId="{76D7ED46-702A-4701-9EA0-C487496C1CFB}" dt="2024-06-12T06:47:22.931" v="1193" actId="20577"/>
          <ac:spMkLst>
            <pc:docMk/>
            <pc:sldMk cId="0" sldId="264"/>
            <ac:spMk id="2" creationId="{00000000-0000-0000-0000-000000000000}"/>
          </ac:spMkLst>
        </pc:spChg>
        <pc:spChg chg="del">
          <ac:chgData name="SAM 14" userId="ea1e9b03a79cf787" providerId="LiveId" clId="{76D7ED46-702A-4701-9EA0-C487496C1CFB}" dt="2024-06-12T07:55:22.697" v="4387" actId="478"/>
          <ac:spMkLst>
            <pc:docMk/>
            <pc:sldMk cId="0" sldId="264"/>
            <ac:spMk id="7" creationId="{00000000-0000-0000-0000-000000000000}"/>
          </ac:spMkLst>
        </pc:spChg>
        <pc:spChg chg="mod">
          <ac:chgData name="SAM 14" userId="ea1e9b03a79cf787" providerId="LiveId" clId="{76D7ED46-702A-4701-9EA0-C487496C1CFB}" dt="2024-06-12T07:55:15.348" v="4386" actId="14100"/>
          <ac:spMkLst>
            <pc:docMk/>
            <pc:sldMk cId="0" sldId="264"/>
            <ac:spMk id="8" creationId="{00000000-0000-0000-0000-000000000000}"/>
          </ac:spMkLst>
        </pc:spChg>
        <pc:spChg chg="add mod">
          <ac:chgData name="SAM 14" userId="ea1e9b03a79cf787" providerId="LiveId" clId="{76D7ED46-702A-4701-9EA0-C487496C1CFB}" dt="2024-06-12T08:06:29.271" v="5045" actId="20577"/>
          <ac:spMkLst>
            <pc:docMk/>
            <pc:sldMk cId="0" sldId="264"/>
            <ac:spMk id="10" creationId="{A035B352-876E-C6DC-FDD6-955EEA2A7409}"/>
          </ac:spMkLst>
        </pc:spChg>
        <pc:picChg chg="add mod">
          <ac:chgData name="SAM 14" userId="ea1e9b03a79cf787" providerId="LiveId" clId="{76D7ED46-702A-4701-9EA0-C487496C1CFB}" dt="2024-06-12T08:05:31.198" v="4887" actId="1076"/>
          <ac:picMkLst>
            <pc:docMk/>
            <pc:sldMk cId="0" sldId="264"/>
            <ac:picMk id="12" creationId="{60DBDB7E-3C2A-C537-C128-DB43C43BAEBE}"/>
          </ac:picMkLst>
        </pc:picChg>
      </pc:sldChg>
      <pc:sldChg chg="addSp delSp modSp mod">
        <pc:chgData name="SAM 14" userId="ea1e9b03a79cf787" providerId="LiveId" clId="{76D7ED46-702A-4701-9EA0-C487496C1CFB}" dt="2024-06-12T08:16:21.805" v="5370" actId="14100"/>
        <pc:sldMkLst>
          <pc:docMk/>
          <pc:sldMk cId="0" sldId="265"/>
        </pc:sldMkLst>
        <pc:spChg chg="mod">
          <ac:chgData name="SAM 14" userId="ea1e9b03a79cf787" providerId="LiveId" clId="{76D7ED46-702A-4701-9EA0-C487496C1CFB}" dt="2024-06-12T06:47:33.176" v="1197" actId="20577"/>
          <ac:spMkLst>
            <pc:docMk/>
            <pc:sldMk cId="0" sldId="265"/>
            <ac:spMk id="2" creationId="{00000000-0000-0000-0000-000000000000}"/>
          </ac:spMkLst>
        </pc:spChg>
        <pc:spChg chg="mod">
          <ac:chgData name="SAM 14" userId="ea1e9b03a79cf787" providerId="LiveId" clId="{76D7ED46-702A-4701-9EA0-C487496C1CFB}" dt="2024-06-12T08:06:43.889" v="5047" actId="14100"/>
          <ac:spMkLst>
            <pc:docMk/>
            <pc:sldMk cId="0" sldId="265"/>
            <ac:spMk id="7" creationId="{00000000-0000-0000-0000-000000000000}"/>
          </ac:spMkLst>
        </pc:spChg>
        <pc:spChg chg="add del mod">
          <ac:chgData name="SAM 14" userId="ea1e9b03a79cf787" providerId="LiveId" clId="{76D7ED46-702A-4701-9EA0-C487496C1CFB}" dt="2024-06-12T08:13:05.780" v="5348" actId="20577"/>
          <ac:spMkLst>
            <pc:docMk/>
            <pc:sldMk cId="0" sldId="265"/>
            <ac:spMk id="8" creationId="{2242F452-EC9B-A6E0-7673-64476B152776}"/>
          </ac:spMkLst>
        </pc:spChg>
        <pc:picChg chg="add mod">
          <ac:chgData name="SAM 14" userId="ea1e9b03a79cf787" providerId="LiveId" clId="{76D7ED46-702A-4701-9EA0-C487496C1CFB}" dt="2024-06-12T08:15:20.765" v="5364" actId="1076"/>
          <ac:picMkLst>
            <pc:docMk/>
            <pc:sldMk cId="0" sldId="265"/>
            <ac:picMk id="11" creationId="{55A58726-7116-A1B6-387D-2E902BD590D9}"/>
          </ac:picMkLst>
        </pc:picChg>
        <pc:picChg chg="add del mod">
          <ac:chgData name="SAM 14" userId="ea1e9b03a79cf787" providerId="LiveId" clId="{76D7ED46-702A-4701-9EA0-C487496C1CFB}" dt="2024-06-12T08:15:15.151" v="5360" actId="22"/>
          <ac:picMkLst>
            <pc:docMk/>
            <pc:sldMk cId="0" sldId="265"/>
            <ac:picMk id="13" creationId="{45DC3730-F016-2BB1-7E23-36BE239BB22A}"/>
          </ac:picMkLst>
        </pc:picChg>
        <pc:picChg chg="add mod">
          <ac:chgData name="SAM 14" userId="ea1e9b03a79cf787" providerId="LiveId" clId="{76D7ED46-702A-4701-9EA0-C487496C1CFB}" dt="2024-06-12T08:16:21.805" v="5370" actId="14100"/>
          <ac:picMkLst>
            <pc:docMk/>
            <pc:sldMk cId="0" sldId="265"/>
            <ac:picMk id="15" creationId="{3DE4B2F2-4617-A3C1-E5EF-E8A6B7F417E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23592" y="2067305"/>
            <a:ext cx="8136904" cy="509114"/>
          </a:xfrm>
          <a:prstGeom prst="rect">
            <a:avLst/>
          </a:prstGeom>
        </p:spPr>
        <p:txBody>
          <a:bodyPr vert="horz" wrap="square" lIns="0" tIns="16510" rIns="0" bIns="0" rtlCol="0">
            <a:spAutoFit/>
          </a:bodyPr>
          <a:lstStyle/>
          <a:p>
            <a:pPr marL="3213735">
              <a:lnSpc>
                <a:spcPct val="100000"/>
              </a:lnSpc>
              <a:spcBef>
                <a:spcPts val="130"/>
              </a:spcBef>
            </a:pPr>
            <a:r>
              <a:rPr lang="en-US" spc="15" dirty="0">
                <a:latin typeface="Times New Roman" panose="02020603050405020304" pitchFamily="18" charset="0"/>
                <a:cs typeface="Times New Roman" panose="02020603050405020304" pitchFamily="18" charset="0"/>
              </a:rPr>
              <a:t>SAI AKHILA MARISARLA</a:t>
            </a:r>
            <a:endParaRPr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6484620" y="2821622"/>
            <a:ext cx="2563708"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imes New Roman" panose="02020603050405020304" pitchFamily="18" charset="0"/>
                <a:cs typeface="Times New Roman" panose="02020603050405020304" pitchFamily="18" charset="0"/>
              </a:rPr>
              <a:t>FINAL PROJECT</a:t>
            </a:r>
            <a:endParaRPr sz="2400"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a:t>
            </a:r>
            <a:r>
              <a:rPr lang="en-IN" sz="1100" spc="20" dirty="0">
                <a:solidFill>
                  <a:srgbClr val="2D83C3"/>
                </a:solidFill>
                <a:latin typeface="Trebuchet MS"/>
                <a:cs typeface="Trebuchet MS"/>
              </a:rPr>
              <a:t>12</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a:t>
            </a:r>
            <a:r>
              <a:rPr lang="en-IN" sz="1100" spc="20" dirty="0">
                <a:solidFill>
                  <a:srgbClr val="2D83C3"/>
                </a:solidFill>
                <a:latin typeface="Trebuchet MS"/>
                <a:cs typeface="Trebuchet MS"/>
              </a:rPr>
              <a:t>1</a:t>
            </a:r>
            <a:r>
              <a:rPr sz="1100" spc="20" dirty="0">
                <a:solidFill>
                  <a:srgbClr val="2D83C3"/>
                </a:solidFill>
                <a:latin typeface="Trebuchet MS"/>
                <a:cs typeface="Trebuchet MS"/>
              </a:rPr>
              <a:t>2/202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820388"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2242F452-EC9B-A6E0-7673-64476B152776}"/>
              </a:ext>
            </a:extLst>
          </p:cNvPr>
          <p:cNvSpPr txBox="1"/>
          <p:nvPr/>
        </p:nvSpPr>
        <p:spPr>
          <a:xfrm>
            <a:off x="752475" y="1484784"/>
            <a:ext cx="8601075" cy="1015663"/>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result for the model generates two files where one file stores the details of pressed or relieved and the other file stores the details of the typed information gained from the user through keyboard.</a:t>
            </a:r>
          </a:p>
        </p:txBody>
      </p:sp>
      <p:pic>
        <p:nvPicPr>
          <p:cNvPr id="11" name="Picture 10">
            <a:extLst>
              <a:ext uri="{FF2B5EF4-FFF2-40B4-BE49-F238E27FC236}">
                <a16:creationId xmlns:a16="http://schemas.microsoft.com/office/drawing/2014/main" id="{55A58726-7116-A1B6-387D-2E902BD590D9}"/>
              </a:ext>
            </a:extLst>
          </p:cNvPr>
          <p:cNvPicPr>
            <a:picLocks noChangeAspect="1"/>
          </p:cNvPicPr>
          <p:nvPr/>
        </p:nvPicPr>
        <p:blipFill>
          <a:blip r:embed="rId3"/>
          <a:stretch>
            <a:fillRect/>
          </a:stretch>
        </p:blipFill>
        <p:spPr>
          <a:xfrm>
            <a:off x="839416" y="3371102"/>
            <a:ext cx="7969029" cy="3053825"/>
          </a:xfrm>
          <a:prstGeom prst="rect">
            <a:avLst/>
          </a:prstGeom>
        </p:spPr>
      </p:pic>
      <p:pic>
        <p:nvPicPr>
          <p:cNvPr id="15" name="Picture 14">
            <a:extLst>
              <a:ext uri="{FF2B5EF4-FFF2-40B4-BE49-F238E27FC236}">
                <a16:creationId xmlns:a16="http://schemas.microsoft.com/office/drawing/2014/main" id="{3DE4B2F2-4617-A3C1-E5EF-E8A6B7F417E8}"/>
              </a:ext>
            </a:extLst>
          </p:cNvPr>
          <p:cNvPicPr>
            <a:picLocks noChangeAspect="1"/>
          </p:cNvPicPr>
          <p:nvPr/>
        </p:nvPicPr>
        <p:blipFill>
          <a:blip r:embed="rId4"/>
          <a:stretch>
            <a:fillRect/>
          </a:stretch>
        </p:blipFill>
        <p:spPr>
          <a:xfrm>
            <a:off x="911423" y="2570209"/>
            <a:ext cx="9793089" cy="7493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8529802"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latin typeface="Times New Roman" panose="02020603050405020304" pitchFamily="18" charset="0"/>
                <a:cs typeface="Times New Roman" panose="02020603050405020304" pitchFamily="18" charset="0"/>
              </a:rPr>
              <a:t>PROJECT 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6/12</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E02EC65-7007-80CE-3D3E-A4BEF78AAF92}"/>
              </a:ext>
            </a:extLst>
          </p:cNvPr>
          <p:cNvSpPr txBox="1"/>
          <p:nvPr/>
        </p:nvSpPr>
        <p:spPr>
          <a:xfrm>
            <a:off x="1847529" y="2932926"/>
            <a:ext cx="8064896"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KEYLOGGER AND SECURITY</a:t>
            </a:r>
          </a:p>
        </p:txBody>
      </p:sp>
      <p:pic>
        <p:nvPicPr>
          <p:cNvPr id="24" name="Picture 23">
            <a:extLst>
              <a:ext uri="{FF2B5EF4-FFF2-40B4-BE49-F238E27FC236}">
                <a16:creationId xmlns:a16="http://schemas.microsoft.com/office/drawing/2014/main" id="{FED64BDA-54C2-1ED8-7A7D-DB030C34FE54}"/>
              </a:ext>
            </a:extLst>
          </p:cNvPr>
          <p:cNvPicPr>
            <a:picLocks noChangeAspect="1"/>
          </p:cNvPicPr>
          <p:nvPr/>
        </p:nvPicPr>
        <p:blipFill>
          <a:blip r:embed="rId4"/>
          <a:stretch>
            <a:fillRect/>
          </a:stretch>
        </p:blipFill>
        <p:spPr>
          <a:xfrm>
            <a:off x="3153824" y="3788581"/>
            <a:ext cx="4389945" cy="24693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2622" y="1456520"/>
            <a:ext cx="9055785" cy="233179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main objective of this project is to make a clear understanding of spyware called Keylogger which is one of the threats that can steal records when the user enters anything on the keyboard.</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this presentation, we will learn about the keylogger, its types, causes, detection methods and protection against them.</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will also discuss how it is performed to get user information and the solution to prevent its occurrence.</a:t>
            </a:r>
            <a:endParaRPr sz="20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691929" cy="752129"/>
          </a:xfrm>
          <a:prstGeom prst="rect">
            <a:avLst/>
          </a:prstGeom>
        </p:spPr>
        <p:txBody>
          <a:bodyPr vert="horz" wrap="square" lIns="0" tIns="13335" rIns="0" bIns="0" rtlCol="0">
            <a:spAutoFit/>
          </a:bodyPr>
          <a:lstStyle/>
          <a:p>
            <a:pPr marL="12700">
              <a:lnSpc>
                <a:spcPct val="100000"/>
              </a:lnSpc>
              <a:spcBef>
                <a:spcPts val="105"/>
              </a:spcBef>
            </a:pPr>
            <a:r>
              <a:rPr lang="en-IN" spc="25"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pic>
        <p:nvPicPr>
          <p:cNvPr id="1026" name="Picture 2">
            <a:extLst>
              <a:ext uri="{FF2B5EF4-FFF2-40B4-BE49-F238E27FC236}">
                <a16:creationId xmlns:a16="http://schemas.microsoft.com/office/drawing/2014/main" id="{18C15E8D-A934-A1E7-9F52-154A037C47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0457" y="3844331"/>
            <a:ext cx="5240113" cy="2358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915036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IN"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a:t>
            </a:r>
            <a:r>
              <a:rPr lang="en-IN" sz="1100" spc="20" dirty="0">
                <a:solidFill>
                  <a:srgbClr val="2D83C3"/>
                </a:solidFill>
                <a:latin typeface="Trebuchet MS"/>
                <a:cs typeface="Trebuchet MS"/>
              </a:rPr>
              <a:t>1</a:t>
            </a:r>
            <a:r>
              <a:rPr sz="1100" spc="20" dirty="0">
                <a:solidFill>
                  <a:srgbClr val="2D83C3"/>
                </a:solidFill>
                <a:latin typeface="Trebuchet MS"/>
                <a:cs typeface="Trebuchet MS"/>
              </a:rPr>
              <a:t>2/202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0585398-53A2-BB44-C0EA-8D7B320704FD}"/>
              </a:ext>
            </a:extLst>
          </p:cNvPr>
          <p:cNvSpPr txBox="1"/>
          <p:nvPr/>
        </p:nvSpPr>
        <p:spPr>
          <a:xfrm>
            <a:off x="834072" y="1695450"/>
            <a:ext cx="7566184" cy="4093428"/>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This project aims to show the workings of spyware that causes harm to the user’s information called the Keylogger.</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We will showcase the work and its harmful effects on the users’ system conducted by a keylogger spyware.</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working of a keylogger in a user’s system is activated when the attacker targets the source system.</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keylogger’s main aim is to get the log details of the targeted source when the user types anything through the keyboard.</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The attacker can see the typed details.</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code to make a keylogger can be done in any programming language, Python.</a:t>
            </a:r>
          </a:p>
          <a:p>
            <a:pPr marL="342900" indent="-3429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71626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a:t>
            </a:r>
            <a:r>
              <a:rPr lang="en-IN" sz="1100" spc="20" dirty="0">
                <a:solidFill>
                  <a:srgbClr val="2D83C3"/>
                </a:solidFill>
                <a:latin typeface="Trebuchet MS"/>
                <a:cs typeface="Trebuchet MS"/>
              </a:rPr>
              <a:t>1</a:t>
            </a:r>
            <a:r>
              <a:rPr sz="1100" spc="20" dirty="0">
                <a:solidFill>
                  <a:srgbClr val="2D83C3"/>
                </a:solidFill>
                <a:latin typeface="Trebuchet MS"/>
                <a:cs typeface="Trebuchet MS"/>
              </a:rPr>
              <a:t>2/202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963FDD5-D357-C8A8-FE36-D59961321724}"/>
              </a:ext>
            </a:extLst>
          </p:cNvPr>
          <p:cNvSpPr txBox="1"/>
          <p:nvPr/>
        </p:nvSpPr>
        <p:spPr>
          <a:xfrm>
            <a:off x="839416" y="1916832"/>
            <a:ext cx="7920880" cy="2246769"/>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Keylogging is the action of capturing and recording keys struck on the keyboard. A keylogger is a program that captures and monitors all keys.</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Keyloggers can be either a built software program or directly downloaded onto a hardware module.</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 keylogger in Python that logs keys, gathers computer information, and network information, gets the clipboard content, records the user microphone and takes screenshots of a computer screen.</a:t>
            </a:r>
          </a:p>
        </p:txBody>
      </p:sp>
      <p:pic>
        <p:nvPicPr>
          <p:cNvPr id="13" name="Picture 12">
            <a:extLst>
              <a:ext uri="{FF2B5EF4-FFF2-40B4-BE49-F238E27FC236}">
                <a16:creationId xmlns:a16="http://schemas.microsoft.com/office/drawing/2014/main" id="{ECF31352-B584-1529-985A-14ED50387B78}"/>
              </a:ext>
            </a:extLst>
          </p:cNvPr>
          <p:cNvPicPr>
            <a:picLocks noChangeAspect="1"/>
          </p:cNvPicPr>
          <p:nvPr/>
        </p:nvPicPr>
        <p:blipFill>
          <a:blip r:embed="rId4"/>
          <a:stretch>
            <a:fillRect/>
          </a:stretch>
        </p:blipFill>
        <p:spPr>
          <a:xfrm>
            <a:off x="2718045" y="4163601"/>
            <a:ext cx="4163621" cy="224676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756588"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a:t>
            </a:r>
            <a:r>
              <a:rPr lang="en-IN" sz="1100" spc="20" dirty="0">
                <a:solidFill>
                  <a:srgbClr val="2D83C3"/>
                </a:solidFill>
                <a:latin typeface="Trebuchet MS"/>
                <a:cs typeface="Trebuchet MS"/>
              </a:rPr>
              <a:t>1</a:t>
            </a:r>
            <a:r>
              <a:rPr sz="1100" spc="20" dirty="0">
                <a:solidFill>
                  <a:srgbClr val="2D83C3"/>
                </a:solidFill>
                <a:latin typeface="Trebuchet MS"/>
                <a:cs typeface="Trebuchet MS"/>
              </a:rPr>
              <a:t>2/202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C830D7D-9DEA-28F5-056D-D59DB86FFC88}"/>
              </a:ext>
            </a:extLst>
          </p:cNvPr>
          <p:cNvSpPr txBox="1"/>
          <p:nvPr/>
        </p:nvSpPr>
        <p:spPr>
          <a:xfrm>
            <a:off x="723900" y="1772816"/>
            <a:ext cx="4580012" cy="4708981"/>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users who try to implement a keylogging system are said to be keyloggers and the users who get affected by these attacks are said to be the victims of an attack.</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Keyloggers invade PCs in the same way the other malware does. They install when the user clicks on a file attachment duped into the opening.</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attachments can come through email, text message, social networks or through a visit to an illegitimate website that exploits the vulnerability.</a:t>
            </a: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D33743DB-7E65-CD55-8AF5-75C1AB155D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952" y="1912644"/>
            <a:ext cx="4630149" cy="29397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10795253" cy="567463"/>
          </a:xfrm>
          <a:prstGeom prst="rect">
            <a:avLst/>
          </a:prstGeom>
        </p:spPr>
        <p:txBody>
          <a:bodyPr vert="horz" wrap="square" lIns="0" tIns="13335" rIns="0" bIns="0" rtlCol="0">
            <a:spAutoFit/>
          </a:bodyPr>
          <a:lstStyle/>
          <a:p>
            <a:pPr marL="12700">
              <a:lnSpc>
                <a:spcPct val="100000"/>
              </a:lnSpc>
              <a:spcBef>
                <a:spcPts val="105"/>
              </a:spcBef>
            </a:pPr>
            <a:r>
              <a:rPr sz="3600" spc="-40" dirty="0">
                <a:latin typeface="Times New Roman" panose="02020603050405020304" pitchFamily="18" charset="0"/>
                <a:cs typeface="Times New Roman" panose="02020603050405020304" pitchFamily="18" charset="0"/>
              </a:rPr>
              <a:t>Y</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a:t>
            </a:r>
            <a:r>
              <a:rPr lang="en-IN" sz="1100" spc="20" dirty="0">
                <a:solidFill>
                  <a:srgbClr val="2D83C3"/>
                </a:solidFill>
                <a:latin typeface="Trebuchet MS"/>
                <a:cs typeface="Trebuchet MS"/>
              </a:rPr>
              <a:t>1</a:t>
            </a:r>
            <a:r>
              <a:rPr sz="1100" spc="20" dirty="0">
                <a:solidFill>
                  <a:srgbClr val="2D83C3"/>
                </a:solidFill>
                <a:latin typeface="Trebuchet MS"/>
                <a:cs typeface="Trebuchet MS"/>
              </a:rPr>
              <a:t>2/202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F7C38B7B-4588-A811-99EE-BEECB28A2AD4}"/>
              </a:ext>
            </a:extLst>
          </p:cNvPr>
          <p:cNvSpPr txBox="1"/>
          <p:nvPr/>
        </p:nvSpPr>
        <p:spPr>
          <a:xfrm>
            <a:off x="3071664" y="1695450"/>
            <a:ext cx="7056784" cy="3170099"/>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best way to protect yourself and your system from falling victim to keyloggers is to scan your system regularly with a quality cybersecurity program.</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Always update the devices and be up to date with the latest security patches.</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Always be sceptical about any attachments received with unknown senders, keep the passwords long and complex and do not use the same password for different services.</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Malwarebytes is a first-line defence against the relentless onslaught of cybercriminals.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524577"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WOW</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YOUR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718BC05C-B217-DBB4-11D7-2828472CF9DF}"/>
              </a:ext>
            </a:extLst>
          </p:cNvPr>
          <p:cNvSpPr txBox="1"/>
          <p:nvPr/>
        </p:nvSpPr>
        <p:spPr>
          <a:xfrm>
            <a:off x="752475" y="1695450"/>
            <a:ext cx="8511877" cy="1938992"/>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These are the basic methods to prevent the systems from any attacks.</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If these steps are followed regularly there is a low rate of chance that the attack will occur.</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Other than these steps, there are various other methods for each and every type of attack that can be performed for a better security composition of the system.</a:t>
            </a:r>
          </a:p>
        </p:txBody>
      </p:sp>
      <p:pic>
        <p:nvPicPr>
          <p:cNvPr id="3076" name="Picture 4">
            <a:extLst>
              <a:ext uri="{FF2B5EF4-FFF2-40B4-BE49-F238E27FC236}">
                <a16:creationId xmlns:a16="http://schemas.microsoft.com/office/drawing/2014/main" id="{1DC99D5B-7871-7F0B-1433-C353E6139D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320" y="3368795"/>
            <a:ext cx="4771727" cy="32004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712"/>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6</a:t>
            </a:r>
            <a:r>
              <a:rPr sz="1100" spc="20" dirty="0">
                <a:solidFill>
                  <a:srgbClr val="2D83C3"/>
                </a:solidFill>
                <a:latin typeface="Trebuchet MS"/>
                <a:cs typeface="Trebuchet MS"/>
              </a:rPr>
              <a:t>/</a:t>
            </a:r>
            <a:r>
              <a:rPr lang="en-IN" sz="1100" spc="20" dirty="0">
                <a:solidFill>
                  <a:srgbClr val="2D83C3"/>
                </a:solidFill>
                <a:latin typeface="Trebuchet MS"/>
                <a:cs typeface="Trebuchet MS"/>
              </a:rPr>
              <a:t>1</a:t>
            </a:r>
            <a:r>
              <a:rPr sz="1100" spc="20" dirty="0">
                <a:solidFill>
                  <a:srgbClr val="2D83C3"/>
                </a:solidFill>
                <a:latin typeface="Trebuchet MS"/>
                <a:cs typeface="Trebuchet MS"/>
              </a:rPr>
              <a:t>2/202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4060081"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035B352-876E-C6DC-FDD6-955EEA2A7409}"/>
              </a:ext>
            </a:extLst>
          </p:cNvPr>
          <p:cNvSpPr txBox="1"/>
          <p:nvPr/>
        </p:nvSpPr>
        <p:spPr>
          <a:xfrm>
            <a:off x="752475" y="1268760"/>
            <a:ext cx="6563469" cy="3785652"/>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model to create a keylogger is by writing a code in Python with the JSON libraries and PYNPUT installation in the system for functioning.</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This library is used to control and monitor input devices like keyboard and mouse. </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keyboard and mouse listeners are activated in the code to gain access to the details entered through the input devices.</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This is the interface for the generated code of a keylogger. </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When the start button is clicked, the keylogger gets activated and by clicking on the stop button, the keylogger is stopped.</a:t>
            </a:r>
          </a:p>
        </p:txBody>
      </p:sp>
      <p:pic>
        <p:nvPicPr>
          <p:cNvPr id="12" name="Picture 11">
            <a:extLst>
              <a:ext uri="{FF2B5EF4-FFF2-40B4-BE49-F238E27FC236}">
                <a16:creationId xmlns:a16="http://schemas.microsoft.com/office/drawing/2014/main" id="{60DBDB7E-3C2A-C537-C128-DB43C43BAEBE}"/>
              </a:ext>
            </a:extLst>
          </p:cNvPr>
          <p:cNvPicPr>
            <a:picLocks noChangeAspect="1"/>
          </p:cNvPicPr>
          <p:nvPr/>
        </p:nvPicPr>
        <p:blipFill>
          <a:blip r:embed="rId3"/>
          <a:stretch>
            <a:fillRect/>
          </a:stretch>
        </p:blipFill>
        <p:spPr>
          <a:xfrm>
            <a:off x="7483976" y="1244752"/>
            <a:ext cx="4101098" cy="422736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Template_Presentation_Students</Template>
  <TotalTime>242</TotalTime>
  <Words>721</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Times New Roman</vt:lpstr>
      <vt:lpstr>Trebuchet MS</vt:lpstr>
      <vt:lpstr>Wingdings</vt:lpstr>
      <vt:lpstr>Office Theme</vt:lpstr>
      <vt:lpstr>SAI AKHILA MARISARLA</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 14</dc:creator>
  <cp:lastModifiedBy>SAM 14</cp:lastModifiedBy>
  <cp:revision>1</cp:revision>
  <dcterms:created xsi:type="dcterms:W3CDTF">2024-06-11T08:53:39Z</dcterms:created>
  <dcterms:modified xsi:type="dcterms:W3CDTF">2024-06-12T08:16:28Z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