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Plant disease detection sustainable agriculture</a:t>
            </a:r>
          </a:p>
          <a:p>
            <a:pPr algn="r"/>
            <a:r>
              <a:rPr lang="en-IN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Student -ID:STU67222fa504dd01730293669</a:t>
            </a:r>
            <a:r>
              <a:rPr lang="en-IN" sz="2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6"/>
            <a:ext cx="739933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US" sz="2000" dirty="0">
              <a:solidFill>
                <a:srgbClr val="21316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213163"/>
                </a:solidFill>
              </a:rPr>
              <a:t>Understand Plant Disease Detection Methods: </a:t>
            </a:r>
            <a:r>
              <a:rPr lang="en-US" sz="2000" dirty="0">
                <a:solidFill>
                  <a:srgbClr val="213163"/>
                </a:solidFill>
              </a:rPr>
              <a:t>Familiarize yourself with traditional and modern techniques for detecting plant diseases, including visual inspection, laboratory testing, and AI-powered methods ¹.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213163"/>
                </a:solidFill>
              </a:rPr>
              <a:t>Grasp AI and Machine Learning Fundamentals: </a:t>
            </a:r>
            <a:r>
              <a:rPr lang="en-US" sz="2000" dirty="0">
                <a:solidFill>
                  <a:srgbClr val="213163"/>
                </a:solidFill>
              </a:rPr>
              <a:t>Learn the basics of artificial intelligence, machine learning, and deep learning to understand how they can be applied to plant disease detection ¹.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213163"/>
                </a:solidFill>
              </a:rPr>
              <a:t>Study Image Processing and Analysis: </a:t>
            </a:r>
            <a:r>
              <a:rPr lang="en-US" sz="2000" dirty="0">
                <a:solidFill>
                  <a:srgbClr val="213163"/>
                </a:solidFill>
              </a:rPr>
              <a:t>Understand how image processing and analysis techniques can be used to detect plant diseases from images ¹.</a:t>
            </a:r>
          </a:p>
          <a:p>
            <a:r>
              <a:rPr lang="en-US" sz="2000" dirty="0">
                <a:solidFill>
                  <a:srgbClr val="213163"/>
                </a:solidFill>
              </a:rPr>
              <a:t>- </a:t>
            </a:r>
            <a:r>
              <a:rPr lang="en-US" sz="2000" b="1" dirty="0">
                <a:solidFill>
                  <a:srgbClr val="213163"/>
                </a:solidFill>
              </a:rPr>
              <a:t>Explore Sustainable Agriculture Practices: </a:t>
            </a:r>
            <a:r>
              <a:rPr lang="en-US" sz="2000" dirty="0">
                <a:solidFill>
                  <a:srgbClr val="213163"/>
                </a:solidFill>
              </a:rPr>
              <a:t>Learn about                 sustainable agriculture practices and how plant disease detection can be integrated into these practices.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115529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</a:t>
            </a:r>
            <a:endParaRPr lang="en-IN" sz="2000" dirty="0">
              <a:solidFill>
                <a:srgbClr val="213163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213163"/>
                </a:solidFill>
              </a:rPr>
              <a:t>Artificial Intelligence (AI) and Machine Learning (ML): </a:t>
            </a:r>
            <a:r>
              <a:rPr lang="en-US" sz="2000" dirty="0">
                <a:solidFill>
                  <a:srgbClr val="213163"/>
                </a:solidFill>
              </a:rPr>
              <a:t>AI and ML can be used to develop models that can detect plant diseases from images ¹.</a:t>
            </a:r>
          </a:p>
          <a:p>
            <a:r>
              <a:rPr lang="en-US" sz="2000" dirty="0">
                <a:solidFill>
                  <a:srgbClr val="213163"/>
                </a:solidFill>
              </a:rPr>
              <a:t>- </a:t>
            </a:r>
            <a:r>
              <a:rPr lang="en-US" sz="2000" b="1" dirty="0">
                <a:solidFill>
                  <a:srgbClr val="213163"/>
                </a:solidFill>
              </a:rPr>
              <a:t>Deep Learning (DL): </a:t>
            </a:r>
            <a:r>
              <a:rPr lang="en-US" sz="2000" dirty="0">
                <a:solidFill>
                  <a:srgbClr val="213163"/>
                </a:solidFill>
              </a:rPr>
              <a:t>DL models such as Convolutional Neural Networks (CNNs) can be used to detect plant diseases from images ¹.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213163"/>
                </a:solidFill>
              </a:rPr>
              <a:t>Image Processing and Analysis Software</a:t>
            </a:r>
            <a:r>
              <a:rPr lang="en-US" sz="2000" dirty="0">
                <a:solidFill>
                  <a:srgbClr val="213163"/>
                </a:solidFill>
              </a:rPr>
              <a:t>: Software such as OpenCV, MATLAB, and Python libraries like scikit-image can be used to process and analyze images of plants to detect diseases¹.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solidFill>
                  <a:srgbClr val="213163"/>
                </a:solidFill>
              </a:rPr>
              <a:t>Drones and Satellite Imaging: </a:t>
            </a:r>
            <a:r>
              <a:rPr lang="en-US" sz="2000" dirty="0">
                <a:solidFill>
                  <a:srgbClr val="213163"/>
                </a:solidFill>
              </a:rPr>
              <a:t>Drones and satellite imaging can be used to capture images of plants and detect diseases ¹.</a:t>
            </a:r>
          </a:p>
          <a:p>
            <a:r>
              <a:rPr lang="en-US" sz="2000" dirty="0">
                <a:solidFill>
                  <a:srgbClr val="213163"/>
                </a:solidFill>
              </a:rPr>
              <a:t>- </a:t>
            </a:r>
            <a:r>
              <a:rPr lang="en-US" sz="2000" b="1" dirty="0">
                <a:solidFill>
                  <a:srgbClr val="213163"/>
                </a:solidFill>
              </a:rPr>
              <a:t>Internet of Things (IoT) Sensors: </a:t>
            </a:r>
            <a:r>
              <a:rPr lang="en-US" sz="2000" dirty="0">
                <a:solidFill>
                  <a:srgbClr val="213163"/>
                </a:solidFill>
              </a:rPr>
              <a:t>IoT sensors can be used to collect data on environmental      conditions and plant health, which can be used to detect diseases</a:t>
            </a:r>
            <a:r>
              <a:rPr lang="en-IN" sz="2000" dirty="0">
                <a:solidFill>
                  <a:srgbClr val="2131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1029037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pPr marL="342900" indent="-342900">
              <a:buAutoNum type="arabicPeriod"/>
            </a:pPr>
            <a:r>
              <a:rPr lang="en-US" sz="1800" b="1" dirty="0">
                <a:solidFill>
                  <a:srgbClr val="213163"/>
                </a:solidFill>
              </a:rPr>
              <a:t>Literature Review: </a:t>
            </a:r>
            <a:r>
              <a:rPr lang="en-US" sz="1800" dirty="0">
                <a:solidFill>
                  <a:srgbClr val="213163"/>
                </a:solidFill>
              </a:rPr>
              <a:t>Conduct a literature review to understand the current state of plant disease detection in sustainable agriculture.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2</a:t>
            </a:r>
            <a:r>
              <a:rPr lang="en-US" sz="1800" dirty="0">
                <a:solidFill>
                  <a:srgbClr val="213163"/>
                </a:solidFill>
              </a:rPr>
              <a:t>. </a:t>
            </a:r>
            <a:r>
              <a:rPr lang="en-US" sz="1800" b="1" dirty="0">
                <a:solidFill>
                  <a:srgbClr val="213163"/>
                </a:solidFill>
              </a:rPr>
              <a:t>Data Collection: </a:t>
            </a:r>
            <a:r>
              <a:rPr lang="en-US" sz="1800" dirty="0">
                <a:solidFill>
                  <a:srgbClr val="213163"/>
                </a:solidFill>
              </a:rPr>
              <a:t>Collect data on plant diseases using various methods such as image capture,      sensor data, and manual surveys.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3. Data Preprocessing: </a:t>
            </a:r>
            <a:r>
              <a:rPr lang="en-US" sz="1800" dirty="0">
                <a:solidFill>
                  <a:srgbClr val="213163"/>
                </a:solidFill>
              </a:rPr>
              <a:t>Preprocess the data by cleaning, transforming, and formatting it for analysis.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4. Model Development: </a:t>
            </a:r>
            <a:r>
              <a:rPr lang="en-US" sz="1800" dirty="0">
                <a:solidFill>
                  <a:srgbClr val="213163"/>
                </a:solidFill>
              </a:rPr>
              <a:t>Develop machine learning models using the preprocessed data to detect plant diseases.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5. Model Evaluation: </a:t>
            </a:r>
            <a:r>
              <a:rPr lang="en-US" sz="1800" dirty="0">
                <a:solidFill>
                  <a:srgbClr val="213163"/>
                </a:solidFill>
              </a:rPr>
              <a:t>Evaluate the performance of the machine learning models using metrics such as accuracy, precision, and recall.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6. Deployment: </a:t>
            </a:r>
            <a:r>
              <a:rPr lang="en-US" sz="1800" dirty="0">
                <a:solidFill>
                  <a:srgbClr val="213163"/>
                </a:solidFill>
              </a:rPr>
              <a:t>Deploy the machine learning models in a real-world setting using mobile apps, drones, or satellite imaging.</a:t>
            </a:r>
          </a:p>
          <a:p>
            <a:r>
              <a:rPr lang="en-US" sz="1800" b="1" dirty="0">
                <a:solidFill>
                  <a:srgbClr val="213163"/>
                </a:solidFill>
              </a:rPr>
              <a:t>7. Monitoring and Evaluation: </a:t>
            </a:r>
            <a:r>
              <a:rPr lang="en-US" sz="1800" dirty="0">
                <a:solidFill>
                  <a:srgbClr val="213163"/>
                </a:solidFill>
              </a:rPr>
              <a:t>Monitor and evaluate the performance of the plant disease  detection system in the real-world setting.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1"/>
            <a:ext cx="96135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</a:p>
          <a:p>
            <a:r>
              <a:rPr lang="en-US" sz="2000" dirty="0">
                <a:solidFill>
                  <a:srgbClr val="213163"/>
                </a:solidFill>
              </a:rPr>
              <a:t>Plant diseases are a major threat to global food security, causing significant crop losses and economic damage. Traditional methods of plant disease detection, such as visual inspection and laboratory testing, are time-consuming, labor-intensive, and often inaccurate. Furthermore, the increasing use of chemical pesticides and fungicides has negative environmental and health impacts.  </a:t>
            </a:r>
            <a:endParaRPr lang="en-IN" sz="20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5707" y="778366"/>
            <a:ext cx="993269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Plant Disease Detection System</a:t>
            </a:r>
          </a:p>
          <a:p>
            <a:r>
              <a:rPr lang="en-US" sz="2000" dirty="0">
                <a:solidFill>
                  <a:srgbClr val="213163"/>
                </a:solidFill>
              </a:rPr>
              <a:t>1. Take a photo of the affected plant using a smartphone.</a:t>
            </a:r>
          </a:p>
          <a:p>
            <a:r>
              <a:rPr lang="en-US" sz="2000" dirty="0">
                <a:solidFill>
                  <a:srgbClr val="213163"/>
                </a:solidFill>
              </a:rPr>
              <a:t>2. Upload the photo to a cloud-based platform.</a:t>
            </a:r>
          </a:p>
          <a:p>
            <a:r>
              <a:rPr lang="en-US" sz="2000" dirty="0">
                <a:solidFill>
                  <a:srgbClr val="213163"/>
                </a:solidFill>
              </a:rPr>
              <a:t>3. AI-powered algorithm analyzes the photo to detect diseases.</a:t>
            </a:r>
          </a:p>
          <a:p>
            <a:r>
              <a:rPr lang="en-US" sz="2000" dirty="0">
                <a:solidFill>
                  <a:srgbClr val="213163"/>
                </a:solidFill>
              </a:rPr>
              <a:t>4. Disease diagnosis and recommendations are sent to the  farmer's smartphone.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Benefits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13163"/>
                </a:solidFill>
              </a:rPr>
              <a:t>Early disease detection</a:t>
            </a:r>
          </a:p>
          <a:p>
            <a:r>
              <a:rPr lang="en-US" sz="2000" dirty="0">
                <a:solidFill>
                  <a:srgbClr val="213163"/>
                </a:solidFill>
              </a:rPr>
              <a:t>2. Accurate disease diagnosis</a:t>
            </a:r>
          </a:p>
          <a:p>
            <a:r>
              <a:rPr lang="en-US" sz="2000" dirty="0">
                <a:solidFill>
                  <a:srgbClr val="213163"/>
                </a:solidFill>
              </a:rPr>
              <a:t>3. Reduced chemical use</a:t>
            </a:r>
          </a:p>
          <a:p>
            <a:r>
              <a:rPr lang="en-US" sz="2000" dirty="0">
                <a:solidFill>
                  <a:srgbClr val="213163"/>
                </a:solidFill>
              </a:rPr>
              <a:t>4. Increased crop yields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Tools Needed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213163"/>
                </a:solidFill>
              </a:rPr>
              <a:t>Smartphone with camera</a:t>
            </a:r>
          </a:p>
          <a:p>
            <a:r>
              <a:rPr lang="en-US" sz="2000" dirty="0">
                <a:solidFill>
                  <a:srgbClr val="213163"/>
                </a:solidFill>
              </a:rPr>
              <a:t>2. Cloud-based platform</a:t>
            </a:r>
          </a:p>
          <a:p>
            <a:r>
              <a:rPr lang="en-US" sz="2000" dirty="0">
                <a:solidFill>
                  <a:srgbClr val="213163"/>
                </a:solidFill>
              </a:rPr>
              <a:t>3. AI-powered algorithm</a:t>
            </a:r>
          </a:p>
          <a:p>
            <a:r>
              <a:rPr lang="en-US" sz="2000" dirty="0">
                <a:solidFill>
                  <a:srgbClr val="213163"/>
                </a:solidFill>
              </a:rPr>
              <a:t>4. Internet connectivity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474664-078B-05DE-5DBB-9F7B6BE43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40041"/>
            <a:ext cx="5984812" cy="4662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0CB979-6E65-80DD-2992-38A9D4080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916" y="4632134"/>
            <a:ext cx="4686954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6" y="988151"/>
            <a:ext cx="11410309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</a:p>
          <a:p>
            <a:r>
              <a:rPr lang="en-US" sz="1800" dirty="0">
                <a:solidFill>
                  <a:srgbClr val="213163"/>
                </a:solidFill>
              </a:rPr>
              <a:t>Plant disease detection is a critical component of sustainable agriculture, enabling farmers to identify and manage diseases effectively, reducing crop losses and environmental impact. The proposed solution, leveraging AI-powered image analysis and cloud-based platforms, offers a scalable, efficient, and accurate approach to disease detection.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35</TotalTime>
  <Words>639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Shyam Royal</cp:lastModifiedBy>
  <cp:revision>5</cp:revision>
  <dcterms:created xsi:type="dcterms:W3CDTF">2024-12-31T09:40:01Z</dcterms:created>
  <dcterms:modified xsi:type="dcterms:W3CDTF">2025-03-12T12:56:01Z</dcterms:modified>
</cp:coreProperties>
</file>