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7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2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10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92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52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35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236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57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73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9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92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3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3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25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17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74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AADA-B93E-4BED-A21C-10975EF693DE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72E126-B09C-4EB9-8FD4-47B6CFFF15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8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C1702-8C16-44B6-8B8E-9DE4AD188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51" r="1799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6BE88B-1545-4D21-9ECE-E9669518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0562" y="630915"/>
            <a:ext cx="3887839" cy="2372168"/>
          </a:xfrm>
        </p:spPr>
        <p:txBody>
          <a:bodyPr>
            <a:normAutofit/>
          </a:bodyPr>
          <a:lstStyle/>
          <a:p>
            <a:r>
              <a:rPr lang="en-IN" dirty="0"/>
              <a:t>Face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507D5-FB05-4794-9912-E1F3EDFD7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961" y="3633999"/>
            <a:ext cx="3893440" cy="1481460"/>
          </a:xfrm>
        </p:spPr>
        <p:txBody>
          <a:bodyPr>
            <a:normAutofit/>
          </a:bodyPr>
          <a:lstStyle/>
          <a:p>
            <a:pPr marL="457200" algn="l">
              <a:lnSpc>
                <a:spcPct val="9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7</a:t>
            </a:r>
          </a:p>
          <a:p>
            <a:pPr marL="457200" algn="l">
              <a:lnSpc>
                <a:spcPct val="90000"/>
              </a:lnSpc>
              <a:spcBef>
                <a:spcPts val="200"/>
              </a:spcBef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Narasimha Reddy Nalamalapu (11920025)</a:t>
            </a:r>
            <a:b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Srinath Veluri (11920004)</a:t>
            </a:r>
            <a:b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Vamshi Krishna B (11920065) </a:t>
            </a:r>
            <a:b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Satya Arun Manohar K (11920032) </a:t>
            </a:r>
            <a:b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Somanchi Sai Anirudh (11920042)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4F5-906B-4705-87AD-4206924D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IN" dirty="0"/>
              <a:t>Results from KNN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5644-7669-4AC0-A2ED-92729FAE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195"/>
            <a:ext cx="8596668" cy="3880773"/>
          </a:xfrm>
        </p:spPr>
        <p:txBody>
          <a:bodyPr/>
          <a:lstStyle/>
          <a:p>
            <a:r>
              <a:rPr lang="en-IN" dirty="0"/>
              <a:t>We downloaded some images from Google for testing purposes</a:t>
            </a:r>
          </a:p>
          <a:p>
            <a:r>
              <a:rPr lang="en-IN" dirty="0"/>
              <a:t>All the persons available in the training dataset were identified correctly </a:t>
            </a:r>
          </a:p>
          <a:p>
            <a:r>
              <a:rPr lang="en-IN" dirty="0"/>
              <a:t>For some of the persons which are not present in the training dataset were shown as “Person not found”</a:t>
            </a:r>
          </a:p>
          <a:p>
            <a:r>
              <a:rPr lang="en-IN" dirty="0"/>
              <a:t>However, some persons who were not present in the training dataset were still matched to the wrong persons </a:t>
            </a:r>
          </a:p>
          <a:p>
            <a:r>
              <a:rPr lang="en-IN" dirty="0"/>
              <a:t>This issue can be due to facial features matching/closely related to another person</a:t>
            </a:r>
          </a:p>
          <a:p>
            <a:r>
              <a:rPr lang="en-IN" dirty="0"/>
              <a:t>KNN-Classifier performed well on majority of new persons which were downloaded from Google</a:t>
            </a:r>
          </a:p>
        </p:txBody>
      </p:sp>
    </p:spTree>
    <p:extLst>
      <p:ext uri="{BB962C8B-B14F-4D97-AF65-F5344CB8AC3E}">
        <p14:creationId xmlns:p14="http://schemas.microsoft.com/office/powerpoint/2010/main" val="428021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5170-1CF2-4C9C-8FB3-A30A29F9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1" y="3388557"/>
            <a:ext cx="8596668" cy="76619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24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49B8-ADD1-4A29-B4BF-CA79DEC3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3ED1-01DB-479F-9F29-191E5FEF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7730" cy="23823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The Data consists of images belonging to 1680 persons.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First the images need to be converted to machine understandable features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Next we will run machine learning models to identify name of persons in images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Various supervised learning models will be tested to identify a model with best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6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A71A-C242-4756-A8FE-49F007F1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Loading of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C074-E363-4281-984E-F40879917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33550"/>
            <a:ext cx="4924425" cy="16954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EB2C49-4470-4049-A326-3B87BA594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24275"/>
            <a:ext cx="8596668" cy="465985"/>
          </a:xfrm>
        </p:spPr>
        <p:txBody>
          <a:bodyPr/>
          <a:lstStyle/>
          <a:p>
            <a:r>
              <a:rPr lang="en-IN" dirty="0"/>
              <a:t>Basic packages for loading the datasets,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1546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BE40-B80A-45F0-8A38-A86A761F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5"/>
          </a:xfrm>
        </p:spPr>
        <p:txBody>
          <a:bodyPr>
            <a:normAutofit fontScale="90000"/>
          </a:bodyPr>
          <a:lstStyle/>
          <a:p>
            <a:r>
              <a:rPr lang="en-IN" dirty="0"/>
              <a:t>Loading the datasets into directory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6186-66F3-4D6D-A3B3-5A5BEFCA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63121"/>
            <a:ext cx="8596668" cy="1013251"/>
          </a:xfrm>
        </p:spPr>
        <p:txBody>
          <a:bodyPr>
            <a:normAutofit/>
          </a:bodyPr>
          <a:lstStyle/>
          <a:p>
            <a:r>
              <a:rPr lang="en-IN" dirty="0"/>
              <a:t>Loading the images</a:t>
            </a:r>
          </a:p>
          <a:p>
            <a:r>
              <a:rPr lang="en-IN" dirty="0"/>
              <a:t>Segregating Image directories – Train and Test directories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392BC-AD86-440E-82E8-CB80C91D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9" y="1281628"/>
            <a:ext cx="8203093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BBAA-4876-4243-BA91-BD1FF499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540"/>
          </a:xfrm>
        </p:spPr>
        <p:txBody>
          <a:bodyPr>
            <a:normAutofit/>
          </a:bodyPr>
          <a:lstStyle/>
          <a:p>
            <a:r>
              <a:rPr lang="en-IN" dirty="0"/>
              <a:t>Forming data frames with features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ED2C-149F-4151-B341-233EA80F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45368"/>
            <a:ext cx="8596668" cy="479394"/>
          </a:xfrm>
        </p:spPr>
        <p:txBody>
          <a:bodyPr/>
          <a:lstStyle/>
          <a:p>
            <a:r>
              <a:rPr lang="en-US" dirty="0"/>
              <a:t>We have encoded 128 Features and identifying Face Location of the images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9BB71-51B5-451A-9B57-622530C2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3" y="1423986"/>
            <a:ext cx="3005296" cy="2681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F0BE9-00A4-49D1-B09E-08515090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3" y="1423987"/>
            <a:ext cx="3218539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4F2C-6608-4FFD-B035-98834047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25D7D7-2AE0-49A9-AECE-297A2C49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6" y="1431925"/>
            <a:ext cx="3056592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E4BB1D-DBA7-4B5E-AD98-EC7FA789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17" y="2155825"/>
            <a:ext cx="2838007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339C7D-D596-49C9-8EC8-54E2CDDE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56" y="3962400"/>
            <a:ext cx="2885754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79BB01-EDF8-4DC8-9106-A5335905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1638631"/>
            <a:ext cx="2391881" cy="3983962"/>
          </a:xfrm>
        </p:spPr>
        <p:txBody>
          <a:bodyPr>
            <a:normAutofit/>
          </a:bodyPr>
          <a:lstStyle/>
          <a:p>
            <a:r>
              <a:rPr lang="en-IN" dirty="0"/>
              <a:t>We performed EDA for features 1 and 2 which really did not give any information which can be used further</a:t>
            </a:r>
          </a:p>
          <a:p>
            <a:r>
              <a:rPr lang="en-IN" dirty="0"/>
              <a:t>Scatterplot and pair plot also resulted in no clear clusters</a:t>
            </a:r>
          </a:p>
          <a:p>
            <a:pPr marL="0" indent="0" algn="ctr">
              <a:buNone/>
            </a:pPr>
            <a:r>
              <a:rPr lang="en-IN" dirty="0">
                <a:highlight>
                  <a:srgbClr val="FFFF00"/>
                </a:highlight>
              </a:rPr>
              <a:t>This is due to high number of labels</a:t>
            </a:r>
          </a:p>
        </p:txBody>
      </p:sp>
    </p:spTree>
    <p:extLst>
      <p:ext uri="{BB962C8B-B14F-4D97-AF65-F5344CB8AC3E}">
        <p14:creationId xmlns:p14="http://schemas.microsoft.com/office/powerpoint/2010/main" val="171675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0D3C-1529-4ECA-9FE2-7523B4C6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225"/>
          </a:xfrm>
        </p:spPr>
        <p:txBody>
          <a:bodyPr/>
          <a:lstStyle/>
          <a:p>
            <a:r>
              <a:rPr lang="en-IN" dirty="0"/>
              <a:t>Principal Component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E5E784-D28E-469D-AD28-048462A8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33525"/>
            <a:ext cx="36480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BAA328-2E75-43D3-B130-4FA75E59D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68" y="1924381"/>
            <a:ext cx="3276601" cy="1428419"/>
          </a:xfrm>
        </p:spPr>
        <p:txBody>
          <a:bodyPr/>
          <a:lstStyle/>
          <a:p>
            <a:r>
              <a:rPr lang="en-IN" dirty="0"/>
              <a:t>Using PCA – we have identified a minimum of 70 components required to explain variance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10B0C-FA22-485F-980B-AAA4847C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09" y="4138612"/>
            <a:ext cx="7231436" cy="23717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366A70-326E-4920-B9F1-6C22344CA1A3}"/>
              </a:ext>
            </a:extLst>
          </p:cNvPr>
          <p:cNvSpPr txBox="1">
            <a:spLocks/>
          </p:cNvSpPr>
          <p:nvPr/>
        </p:nvSpPr>
        <p:spPr>
          <a:xfrm>
            <a:off x="677334" y="4524706"/>
            <a:ext cx="3276601" cy="142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Segregated 70 principal components which explain all the variance and used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46762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776C-5C12-490A-862D-760796BC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325"/>
          </a:xfrm>
        </p:spPr>
        <p:txBody>
          <a:bodyPr/>
          <a:lstStyle/>
          <a:p>
            <a:r>
              <a:rPr lang="en-IN" dirty="0"/>
              <a:t>K-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0A4B-C00B-4D4C-A68A-470DFD82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57750"/>
            <a:ext cx="8596668" cy="118361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With 2 clusters = We were able to segregate images into two folders (Majority females[1] and majority males[2])</a:t>
            </a:r>
          </a:p>
          <a:p>
            <a:r>
              <a:rPr lang="en-IN" dirty="0"/>
              <a:t>With 3 clusters  = We were successful in segregating the images into three folders (Majority females[1], majority males[2], Asian/Brown/Black [3] 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51804-B62E-4D43-B218-D8928F53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4" y="1947797"/>
            <a:ext cx="3204043" cy="2043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6D5B0-AB52-4B5D-A6A4-ED5484C4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1838326"/>
            <a:ext cx="3264118" cy="2152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A8508-F4C8-46F0-8DD0-D32359BB2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291" y="1609625"/>
            <a:ext cx="3709988" cy="28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9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B007-5004-4980-8787-6FE6A75B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6" y="153882"/>
            <a:ext cx="8596668" cy="695418"/>
          </a:xfrm>
        </p:spPr>
        <p:txBody>
          <a:bodyPr/>
          <a:lstStyle/>
          <a:p>
            <a:r>
              <a:rPr lang="en-IN" dirty="0"/>
              <a:t>Classifiers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90CD3-00FE-4755-9839-3DC0D2E3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601" y="2713607"/>
            <a:ext cx="2232292" cy="109454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3A106C-5C7B-48AB-AF4A-EC33CF1A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14846"/>
              </p:ext>
            </p:extLst>
          </p:nvPr>
        </p:nvGraphicFramePr>
        <p:xfrm>
          <a:off x="708960" y="849300"/>
          <a:ext cx="8816514" cy="519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838">
                  <a:extLst>
                    <a:ext uri="{9D8B030D-6E8A-4147-A177-3AD203B41FA5}">
                      <a16:colId xmlns:a16="http://schemas.microsoft.com/office/drawing/2014/main" val="1464137935"/>
                    </a:ext>
                  </a:extLst>
                </a:gridCol>
                <a:gridCol w="2939433">
                  <a:extLst>
                    <a:ext uri="{9D8B030D-6E8A-4147-A177-3AD203B41FA5}">
                      <a16:colId xmlns:a16="http://schemas.microsoft.com/office/drawing/2014/main" val="3592561627"/>
                    </a:ext>
                  </a:extLst>
                </a:gridCol>
                <a:gridCol w="2938243">
                  <a:extLst>
                    <a:ext uri="{9D8B030D-6E8A-4147-A177-3AD203B41FA5}">
                      <a16:colId xmlns:a16="http://schemas.microsoft.com/office/drawing/2014/main" val="2670450389"/>
                    </a:ext>
                  </a:extLst>
                </a:gridCol>
              </a:tblGrid>
              <a:tr h="1074752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Classifiers Code Snippet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 Obtained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12028"/>
                  </a:ext>
                </a:extLst>
              </a:tr>
              <a:tr h="1092682">
                <a:tc gridSpan="2"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from sklearn.linear_model import LogisticRegression</a:t>
                      </a:r>
                    </a:p>
                    <a:p>
                      <a:pPr algn="l"/>
                      <a:r>
                        <a:rPr lang="en-IN" sz="1100" dirty="0"/>
                        <a:t># instantiate model</a:t>
                      </a:r>
                    </a:p>
                    <a:p>
                      <a:pPr algn="l"/>
                      <a:r>
                        <a:rPr lang="en-IN" sz="1100" dirty="0"/>
                        <a:t>logreg = LogisticRegression(solver='lbfgs', max_iter=1200000,dual=False)</a:t>
                      </a:r>
                    </a:p>
                    <a:p>
                      <a:pPr algn="l"/>
                      <a:r>
                        <a:rPr lang="en-IN" sz="1100" dirty="0"/>
                        <a:t># fit model</a:t>
                      </a:r>
                    </a:p>
                    <a:p>
                      <a:pPr algn="l"/>
                      <a:r>
                        <a:rPr lang="en-IN" sz="1100" dirty="0"/>
                        <a:t>logreg.fit(X_train, y_train)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5.33%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237858"/>
                  </a:ext>
                </a:extLst>
              </a:tr>
              <a:tr h="963211">
                <a:tc grid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sklearn.tree import DecisionTreeClassifier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dtree=DecisionTreeClassifier(criterion='entropy')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dtree.fit(X_train,y_train)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y_pred_d = dtree.predict(X_test)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round(metrics.accuracy_score(y_test,y_pred_d)*100,2)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10.24%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556588"/>
                  </a:ext>
                </a:extLst>
              </a:tr>
              <a:tr h="104039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sklearn import svm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clf = svm.SVC(kernel='rbf')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clf.fit(X_train,y_train)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y_pred_svm = clf.predict(X_test)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round(metrics.accuracy_score(y_test,y_pred_svm)*100,2)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sklearn import svm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clf = svm.SVC(kernel='linear')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clf.fit(X_train,y_train)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y_pred_svm_linear = clf.predict(X_test)</a:t>
                      </a:r>
                    </a:p>
                    <a:p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round(metrics.accuracy_score(y_test,y_pred_svm_linear)*100,2)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RBF = 11.92%</a:t>
                      </a:r>
                    </a:p>
                    <a:p>
                      <a:pPr algn="ctr"/>
                      <a:r>
                        <a:rPr lang="en-IN" sz="1200" dirty="0"/>
                        <a:t>Linear = 14.55%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555367"/>
                  </a:ext>
                </a:extLst>
              </a:tr>
              <a:tr h="963211">
                <a:tc grid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knn = KNeighborsClassifier(n_neighbors=1, metric='euclidean')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knn.fit(X_train, y_train)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y_pred_knn_e = knn.predict(X_test)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round(metrics.accuracy_score(y_test,y_pred_knn_e)*100,2)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4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58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680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Face Verification</vt:lpstr>
      <vt:lpstr>Introduction</vt:lpstr>
      <vt:lpstr>Loading of Packages</vt:lpstr>
      <vt:lpstr>Loading the datasets into directory files</vt:lpstr>
      <vt:lpstr>Forming data frames with features space</vt:lpstr>
      <vt:lpstr>Basic Exploratory Data Analysis</vt:lpstr>
      <vt:lpstr>Principal Component Analysis</vt:lpstr>
      <vt:lpstr>K- Means Clustering</vt:lpstr>
      <vt:lpstr>Classifiers</vt:lpstr>
      <vt:lpstr>Results from KNN classifier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Verification</dc:title>
  <dc:creator>arun manohar</dc:creator>
  <cp:lastModifiedBy>arun manohar</cp:lastModifiedBy>
  <cp:revision>7</cp:revision>
  <dcterms:created xsi:type="dcterms:W3CDTF">2020-12-18T16:57:32Z</dcterms:created>
  <dcterms:modified xsi:type="dcterms:W3CDTF">2020-12-18T18:04:37Z</dcterms:modified>
</cp:coreProperties>
</file>