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6553" y="2575"/>
            <a:ext cx="699579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891064"/>
            <a:ext cx="45593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50542"/>
            <a:ext cx="10357485" cy="420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2657" y="1429765"/>
            <a:ext cx="7887334" cy="129984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822450" marR="5080" indent="-1810385">
              <a:lnSpc>
                <a:spcPts val="4750"/>
              </a:lnSpc>
              <a:spcBef>
                <a:spcPts val="700"/>
              </a:spcBef>
            </a:pPr>
            <a:r>
              <a:rPr dirty="0" sz="4400" b="1">
                <a:latin typeface="Calibri"/>
                <a:cs typeface="Calibri"/>
              </a:rPr>
              <a:t>AI</a:t>
            </a:r>
            <a:r>
              <a:rPr dirty="0" sz="4400" spc="-3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Resume</a:t>
            </a:r>
            <a:r>
              <a:rPr dirty="0" sz="4400" spc="-25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Screening</a:t>
            </a:r>
            <a:r>
              <a:rPr dirty="0" sz="4400" spc="-25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&amp;</a:t>
            </a:r>
            <a:r>
              <a:rPr dirty="0" sz="4400" spc="-25" b="1">
                <a:latin typeface="Calibri"/>
                <a:cs typeface="Calibri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Candidate </a:t>
            </a:r>
            <a:r>
              <a:rPr dirty="0" sz="4400" b="1">
                <a:latin typeface="Calibri"/>
                <a:cs typeface="Calibri"/>
              </a:rPr>
              <a:t>Resume</a:t>
            </a:r>
            <a:r>
              <a:rPr dirty="0" sz="4400" spc="-25" b="1">
                <a:latin typeface="Calibri"/>
                <a:cs typeface="Calibri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Screening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64984" y="3258972"/>
            <a:ext cx="506285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 indent="403860">
              <a:lnSpc>
                <a:spcPts val="3890"/>
              </a:lnSpc>
              <a:spcBef>
                <a:spcPts val="585"/>
              </a:spcBef>
            </a:pPr>
            <a:r>
              <a:rPr dirty="0" sz="3600" b="1">
                <a:latin typeface="Calibri"/>
                <a:cs typeface="Calibri"/>
              </a:rPr>
              <a:t>Under</a:t>
            </a:r>
            <a:r>
              <a:rPr dirty="0" sz="3600" spc="-8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the</a:t>
            </a:r>
            <a:r>
              <a:rPr dirty="0" sz="3600" spc="-7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guidance</a:t>
            </a:r>
            <a:r>
              <a:rPr dirty="0" sz="3600" spc="-75" b="1">
                <a:latin typeface="Calibri"/>
                <a:cs typeface="Calibri"/>
              </a:rPr>
              <a:t> </a:t>
            </a:r>
            <a:r>
              <a:rPr dirty="0" sz="3600" spc="-25" b="1">
                <a:latin typeface="Calibri"/>
                <a:cs typeface="Calibri"/>
              </a:rPr>
              <a:t>of </a:t>
            </a:r>
            <a:r>
              <a:rPr dirty="0" sz="3600" b="1">
                <a:latin typeface="Calibri"/>
                <a:cs typeface="Calibri"/>
              </a:rPr>
              <a:t>Name:</a:t>
            </a:r>
            <a:r>
              <a:rPr dirty="0" sz="3600" spc="-3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Saomya</a:t>
            </a:r>
            <a:r>
              <a:rPr dirty="0" sz="3600" spc="-30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Chaudhury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553" y="2575"/>
            <a:ext cx="6995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SCREENING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CANDIDATE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RANKING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169" y="4"/>
            <a:ext cx="2480843" cy="9259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214"/>
            <a:ext cx="10356850" cy="16046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6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proposed</a:t>
            </a:r>
            <a:r>
              <a:rPr dirty="0" sz="2800" spc="70">
                <a:latin typeface="Calibri"/>
                <a:cs typeface="Calibri"/>
              </a:rPr>
              <a:t>  </a:t>
            </a:r>
            <a:r>
              <a:rPr dirty="0" sz="2800" spc="-10">
                <a:latin typeface="Calibri"/>
                <a:cs typeface="Calibri"/>
              </a:rPr>
              <a:t>AI-</a:t>
            </a:r>
            <a:r>
              <a:rPr dirty="0" sz="2800">
                <a:latin typeface="Calibri"/>
                <a:cs typeface="Calibri"/>
              </a:rPr>
              <a:t>powered</a:t>
            </a:r>
            <a:r>
              <a:rPr dirty="0" sz="2800" spc="6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Resume</a:t>
            </a:r>
            <a:r>
              <a:rPr dirty="0" sz="2800" spc="7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Screening</a:t>
            </a:r>
            <a:r>
              <a:rPr dirty="0" sz="2800" spc="6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&amp;</a:t>
            </a:r>
            <a:r>
              <a:rPr dirty="0" sz="2800" spc="7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Candidate</a:t>
            </a:r>
            <a:r>
              <a:rPr dirty="0" sz="2800" spc="65">
                <a:latin typeface="Calibri"/>
                <a:cs typeface="Calibri"/>
              </a:rPr>
              <a:t>  </a:t>
            </a:r>
            <a:r>
              <a:rPr dirty="0" sz="2800" spc="-10">
                <a:latin typeface="Calibri"/>
                <a:cs typeface="Calibri"/>
              </a:rPr>
              <a:t>Ranking </a:t>
            </a:r>
            <a:r>
              <a:rPr dirty="0" sz="2800">
                <a:latin typeface="Calibri"/>
                <a:cs typeface="Calibri"/>
              </a:rPr>
              <a:t>System</a:t>
            </a:r>
            <a:r>
              <a:rPr dirty="0" sz="2800" spc="14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aims</a:t>
            </a:r>
            <a:r>
              <a:rPr dirty="0" sz="2800" spc="14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14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streamline</a:t>
            </a:r>
            <a:r>
              <a:rPr dirty="0" sz="2800" spc="14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14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recruitment</a:t>
            </a:r>
            <a:r>
              <a:rPr dirty="0" sz="2800" spc="14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process</a:t>
            </a:r>
            <a:r>
              <a:rPr dirty="0" sz="2800" spc="14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140">
                <a:latin typeface="Calibri"/>
                <a:cs typeface="Calibri"/>
              </a:rPr>
              <a:t>  </a:t>
            </a:r>
            <a:r>
              <a:rPr dirty="0" sz="2800" spc="-10">
                <a:latin typeface="Calibri"/>
                <a:cs typeface="Calibri"/>
              </a:rPr>
              <a:t>leveraging </a:t>
            </a:r>
            <a:r>
              <a:rPr dirty="0" sz="2800">
                <a:latin typeface="Calibri"/>
                <a:cs typeface="Calibri"/>
              </a:rPr>
              <a:t>Natural</a:t>
            </a:r>
            <a:r>
              <a:rPr dirty="0" sz="2800" spc="2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Language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Processing</a:t>
            </a:r>
            <a:r>
              <a:rPr dirty="0" sz="2800" spc="2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(NLP)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Machine</a:t>
            </a:r>
            <a:r>
              <a:rPr dirty="0" sz="2800" spc="2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Learning</a:t>
            </a:r>
            <a:r>
              <a:rPr dirty="0" sz="2800" spc="25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techniques.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53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automating</a:t>
            </a:r>
            <a:r>
              <a:rPr dirty="0" sz="2800" spc="54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resume</a:t>
            </a:r>
            <a:r>
              <a:rPr dirty="0" sz="2800" spc="53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analysis,</a:t>
            </a:r>
            <a:r>
              <a:rPr dirty="0" sz="2800" spc="54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ranking</a:t>
            </a:r>
            <a:r>
              <a:rPr dirty="0" sz="2800" spc="53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candidates</a:t>
            </a:r>
            <a:r>
              <a:rPr dirty="0" sz="2800" spc="54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based</a:t>
            </a:r>
            <a:r>
              <a:rPr dirty="0" sz="2800" spc="540">
                <a:latin typeface="Calibri"/>
                <a:cs typeface="Calibri"/>
              </a:rPr>
              <a:t>  </a:t>
            </a:r>
            <a:r>
              <a:rPr dirty="0" sz="2800" spc="-25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6939" y="3713454"/>
            <a:ext cx="27057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9800" algn="l"/>
              </a:tabLst>
            </a:pPr>
            <a:r>
              <a:rPr dirty="0" sz="2800" spc="-10">
                <a:latin typeface="Calibri"/>
                <a:cs typeface="Calibri"/>
              </a:rPr>
              <a:t>assessments,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6939" y="3329406"/>
            <a:ext cx="4165600" cy="8362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  <a:tabLst>
                <a:tab pos="1875155" algn="l"/>
                <a:tab pos="2788920" algn="l"/>
              </a:tabLst>
            </a:pPr>
            <a:r>
              <a:rPr dirty="0" sz="2800" spc="-10">
                <a:latin typeface="Calibri"/>
                <a:cs typeface="Calibri"/>
              </a:rPr>
              <a:t>relevance,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and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providing</a:t>
            </a:r>
            <a:endParaRPr sz="2800">
              <a:latin typeface="Calibri"/>
              <a:cs typeface="Calibri"/>
            </a:endParaRPr>
          </a:p>
          <a:p>
            <a:pPr marL="2992755">
              <a:lnSpc>
                <a:spcPts val="3190"/>
              </a:lnSpc>
            </a:pPr>
            <a:r>
              <a:rPr dirty="0" sz="2800" spc="-1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16381" y="3329406"/>
            <a:ext cx="4676140" cy="83629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 indent="209550">
              <a:lnSpc>
                <a:spcPts val="3020"/>
              </a:lnSpc>
              <a:spcBef>
                <a:spcPts val="480"/>
              </a:spcBef>
              <a:tabLst>
                <a:tab pos="1751330" algn="l"/>
                <a:tab pos="1995805" algn="l"/>
                <a:tab pos="2534285" algn="l"/>
                <a:tab pos="3940175" algn="l"/>
                <a:tab pos="4366895" algn="l"/>
              </a:tabLst>
            </a:pPr>
            <a:r>
              <a:rPr dirty="0" sz="2800" spc="-10">
                <a:latin typeface="Calibri"/>
                <a:cs typeface="Calibri"/>
              </a:rPr>
              <a:t>unbiased,</a:t>
            </a:r>
            <a:r>
              <a:rPr dirty="0" sz="2800">
                <a:latin typeface="Calibri"/>
                <a:cs typeface="Calibri"/>
              </a:rPr>
              <a:t>		</a:t>
            </a:r>
            <a:r>
              <a:rPr dirty="0" sz="2800" spc="-10">
                <a:latin typeface="Calibri"/>
                <a:cs typeface="Calibri"/>
              </a:rPr>
              <a:t>consistent,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addresses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limitations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057910" y="3329406"/>
            <a:ext cx="1216025" cy="83629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1285" marR="5080" indent="-109220">
              <a:lnSpc>
                <a:spcPts val="3020"/>
              </a:lnSpc>
              <a:spcBef>
                <a:spcPts val="480"/>
              </a:spcBef>
            </a:pPr>
            <a:r>
              <a:rPr dirty="0" sz="2800" spc="-10">
                <a:latin typeface="Calibri"/>
                <a:cs typeface="Calibri"/>
              </a:rPr>
              <a:t>efficient manual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16939" y="4097502"/>
            <a:ext cx="10356850" cy="19888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84"/>
              </a:spcBef>
            </a:pPr>
            <a:r>
              <a:rPr dirty="0" sz="2800">
                <a:latin typeface="Calibri"/>
                <a:cs typeface="Calibri"/>
              </a:rPr>
              <a:t>screening.</a:t>
            </a:r>
            <a:r>
              <a:rPr dirty="0" sz="2800" spc="18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Its</a:t>
            </a:r>
            <a:r>
              <a:rPr dirty="0" sz="2800" spc="1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integration</a:t>
            </a:r>
            <a:r>
              <a:rPr dirty="0" sz="2800" spc="18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into</a:t>
            </a:r>
            <a:r>
              <a:rPr dirty="0" sz="2800" spc="1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existing</a:t>
            </a:r>
            <a:r>
              <a:rPr dirty="0" sz="2800" spc="18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recruitment</a:t>
            </a:r>
            <a:r>
              <a:rPr dirty="0" sz="2800" spc="1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workflows</a:t>
            </a:r>
            <a:r>
              <a:rPr dirty="0" sz="2800" spc="185">
                <a:latin typeface="Calibri"/>
                <a:cs typeface="Calibri"/>
              </a:rPr>
              <a:t>  </a:t>
            </a:r>
            <a:r>
              <a:rPr dirty="0" sz="2800" spc="-25">
                <a:latin typeface="Calibri"/>
                <a:cs typeface="Calibri"/>
              </a:rPr>
              <a:t>can </a:t>
            </a:r>
            <a:r>
              <a:rPr dirty="0" sz="2800">
                <a:latin typeface="Calibri"/>
                <a:cs typeface="Calibri"/>
              </a:rPr>
              <a:t>significantly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enhance</a:t>
            </a:r>
            <a:r>
              <a:rPr dirty="0" sz="2800" spc="3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hiring</a:t>
            </a:r>
            <a:r>
              <a:rPr dirty="0" sz="2800" spc="3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efficiency,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reduce</a:t>
            </a:r>
            <a:r>
              <a:rPr dirty="0" sz="2800" spc="3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costs,</a:t>
            </a:r>
            <a:r>
              <a:rPr dirty="0" sz="2800" spc="3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improve</a:t>
            </a:r>
            <a:r>
              <a:rPr dirty="0" sz="2800" spc="3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quality</a:t>
            </a:r>
            <a:r>
              <a:rPr dirty="0" sz="2800" spc="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candidate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selection.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future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improvements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broader </a:t>
            </a:r>
            <a:r>
              <a:rPr dirty="0" sz="2800">
                <a:latin typeface="Calibri"/>
                <a:cs typeface="Calibri"/>
              </a:rPr>
              <a:t>applications,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this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system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has</a:t>
            </a:r>
            <a:r>
              <a:rPr dirty="0" sz="2800" spc="3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potential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3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become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valuable</a:t>
            </a:r>
            <a:r>
              <a:rPr dirty="0" sz="2800" spc="3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tool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various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recruitment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assessment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processes.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6553" y="2575"/>
            <a:ext cx="6995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SCREENING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CANDIDATE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RANKING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169" y="4"/>
            <a:ext cx="2480843" cy="9259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11079" y="2382227"/>
            <a:ext cx="416877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2710" algn="l"/>
              </a:tabLst>
            </a:pPr>
            <a:r>
              <a:rPr dirty="0" sz="6700" spc="-10">
                <a:latin typeface="Calibri"/>
                <a:cs typeface="Calibri"/>
              </a:rPr>
              <a:t>THANK</a:t>
            </a:r>
            <a:r>
              <a:rPr dirty="0" sz="6700">
                <a:latin typeface="Calibri"/>
                <a:cs typeface="Calibri"/>
              </a:rPr>
              <a:t>	</a:t>
            </a:r>
            <a:r>
              <a:rPr dirty="0" sz="6700" spc="-25">
                <a:latin typeface="Calibri"/>
                <a:cs typeface="Calibri"/>
              </a:rPr>
              <a:t>YOU</a:t>
            </a:r>
            <a:endParaRPr sz="6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Calibri"/>
                <a:cs typeface="Calibri"/>
              </a:rPr>
              <a:t>AI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RESUME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SCREENING</a:t>
            </a:r>
            <a:r>
              <a:rPr dirty="0" sz="2400" spc="-3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&amp;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CANDIDATE</a:t>
            </a:r>
            <a:r>
              <a:rPr dirty="0" sz="2400" spc="-3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RANKING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169" y="4"/>
            <a:ext cx="2480843" cy="9259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Course</a:t>
            </a:r>
            <a:r>
              <a:rPr dirty="0" sz="4400" spc="-135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Outline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08886"/>
            <a:ext cx="3530600" cy="411416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Problem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Proposed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Software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Requirement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System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Architecture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Project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plan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Video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project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Future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Scope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800" spc="-10">
                <a:latin typeface="Calibri"/>
                <a:cs typeface="Calibri"/>
              </a:rPr>
              <a:t>Conclusion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40" y="2575"/>
            <a:ext cx="6995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SCREENING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CANDIDATE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RANKING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169" y="4"/>
            <a:ext cx="2480843" cy="9259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Problem</a:t>
            </a:r>
            <a:r>
              <a:rPr dirty="0" sz="4400" spc="-30"/>
              <a:t> </a:t>
            </a:r>
            <a:r>
              <a:rPr dirty="0" sz="4400" spc="-10"/>
              <a:t>Statement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214"/>
            <a:ext cx="10358120" cy="39090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latin typeface="Calibri"/>
                <a:cs typeface="Calibri"/>
              </a:rPr>
              <a:t>Recruiters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3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overwhelmed</a:t>
            </a:r>
            <a:r>
              <a:rPr dirty="0" sz="2800" spc="3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3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high</a:t>
            </a:r>
            <a:r>
              <a:rPr dirty="0" sz="2800" spc="3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volume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3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resumes</a:t>
            </a:r>
            <a:r>
              <a:rPr dirty="0" sz="2800" spc="3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received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34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every</a:t>
            </a:r>
            <a:r>
              <a:rPr dirty="0" sz="2800" spc="35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job</a:t>
            </a:r>
            <a:r>
              <a:rPr dirty="0" sz="2800" spc="34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opening.</a:t>
            </a:r>
            <a:r>
              <a:rPr dirty="0" sz="2800" spc="35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34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manual</a:t>
            </a:r>
            <a:r>
              <a:rPr dirty="0" sz="2800" spc="35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screening</a:t>
            </a:r>
            <a:r>
              <a:rPr dirty="0" sz="2800" spc="34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process</a:t>
            </a:r>
            <a:r>
              <a:rPr dirty="0" sz="2800" spc="35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345">
                <a:latin typeface="Calibri"/>
                <a:cs typeface="Calibri"/>
              </a:rPr>
              <a:t>  </a:t>
            </a:r>
            <a:r>
              <a:rPr dirty="0" sz="2800" spc="-10">
                <a:latin typeface="Calibri"/>
                <a:cs typeface="Calibri"/>
              </a:rPr>
              <a:t>time- </a:t>
            </a:r>
            <a:r>
              <a:rPr dirty="0" sz="2800">
                <a:latin typeface="Calibri"/>
                <a:cs typeface="Calibri"/>
              </a:rPr>
              <a:t>consuming,</a:t>
            </a:r>
            <a:r>
              <a:rPr dirty="0" sz="2800" spc="3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inconsistent,</a:t>
            </a:r>
            <a:r>
              <a:rPr dirty="0" sz="2800" spc="3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3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prone</a:t>
            </a:r>
            <a:r>
              <a:rPr dirty="0" sz="2800" spc="3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3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biases</a:t>
            </a:r>
            <a:r>
              <a:rPr dirty="0" sz="2800" spc="3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leading</a:t>
            </a:r>
            <a:r>
              <a:rPr dirty="0" sz="2800" spc="3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35">
                <a:latin typeface="Calibri"/>
                <a:cs typeface="Calibri"/>
              </a:rPr>
              <a:t>  </a:t>
            </a:r>
            <a:r>
              <a:rPr dirty="0" sz="2800" spc="-10">
                <a:latin typeface="Calibri"/>
                <a:cs typeface="Calibri"/>
              </a:rPr>
              <a:t>inefficient </a:t>
            </a:r>
            <a:r>
              <a:rPr dirty="0" sz="2800">
                <a:latin typeface="Calibri"/>
                <a:cs typeface="Calibri"/>
              </a:rPr>
              <a:t>hiring</a:t>
            </a:r>
            <a:r>
              <a:rPr dirty="0" sz="2800" spc="4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processes</a:t>
            </a:r>
            <a:r>
              <a:rPr dirty="0" sz="2800" spc="4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4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potentially</a:t>
            </a:r>
            <a:r>
              <a:rPr dirty="0" sz="2800" spc="4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overlooking</a:t>
            </a:r>
            <a:r>
              <a:rPr dirty="0" sz="2800" spc="4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qualified</a:t>
            </a:r>
            <a:r>
              <a:rPr dirty="0" sz="2800" spc="4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candidates.</a:t>
            </a:r>
            <a:r>
              <a:rPr dirty="0" sz="2800" spc="4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To </a:t>
            </a:r>
            <a:r>
              <a:rPr dirty="0" sz="2800">
                <a:latin typeface="Calibri"/>
                <a:cs typeface="Calibri"/>
              </a:rPr>
              <a:t>address</a:t>
            </a:r>
            <a:r>
              <a:rPr dirty="0" sz="2800" spc="3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these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challenges,</a:t>
            </a:r>
            <a:r>
              <a:rPr dirty="0" sz="2800" spc="3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there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3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need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3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AI-</a:t>
            </a:r>
            <a:r>
              <a:rPr dirty="0" sz="2800">
                <a:latin typeface="Calibri"/>
                <a:cs typeface="Calibri"/>
              </a:rPr>
              <a:t>powered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Resume </a:t>
            </a:r>
            <a:r>
              <a:rPr dirty="0" sz="2800">
                <a:latin typeface="Calibri"/>
                <a:cs typeface="Calibri"/>
              </a:rPr>
              <a:t>Screening</a:t>
            </a:r>
            <a:r>
              <a:rPr dirty="0" sz="2800" spc="45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&amp;</a:t>
            </a:r>
            <a:r>
              <a:rPr dirty="0" sz="2800" spc="45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Candidate</a:t>
            </a:r>
            <a:r>
              <a:rPr dirty="0" sz="2800" spc="45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Ranking</a:t>
            </a:r>
            <a:r>
              <a:rPr dirty="0" sz="2800" spc="45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System</a:t>
            </a:r>
            <a:r>
              <a:rPr dirty="0" sz="2800" spc="45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45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leverages</a:t>
            </a:r>
            <a:r>
              <a:rPr dirty="0" sz="2800" spc="455">
                <a:latin typeface="Calibri"/>
                <a:cs typeface="Calibri"/>
              </a:rPr>
              <a:t>  </a:t>
            </a:r>
            <a:r>
              <a:rPr dirty="0" sz="2800" spc="-10">
                <a:latin typeface="Calibri"/>
                <a:cs typeface="Calibri"/>
              </a:rPr>
              <a:t>Natural </a:t>
            </a:r>
            <a:r>
              <a:rPr dirty="0" sz="2800">
                <a:latin typeface="Calibri"/>
                <a:cs typeface="Calibri"/>
              </a:rPr>
              <a:t>Language</a:t>
            </a:r>
            <a:r>
              <a:rPr dirty="0" sz="2800" spc="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Processing</a:t>
            </a:r>
            <a:r>
              <a:rPr dirty="0" sz="2800" spc="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(NLP)</a:t>
            </a:r>
            <a:r>
              <a:rPr dirty="0" sz="2800" spc="9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Machine</a:t>
            </a:r>
            <a:r>
              <a:rPr dirty="0" sz="2800" spc="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Learning</a:t>
            </a:r>
            <a:r>
              <a:rPr dirty="0" sz="2800" spc="9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techniques.</a:t>
            </a:r>
            <a:r>
              <a:rPr dirty="0" sz="2800" spc="85">
                <a:latin typeface="Calibri"/>
                <a:cs typeface="Calibri"/>
              </a:rPr>
              <a:t>  </a:t>
            </a:r>
            <a:r>
              <a:rPr dirty="0" sz="2800" spc="-20">
                <a:latin typeface="Calibri"/>
                <a:cs typeface="Calibri"/>
              </a:rPr>
              <a:t>This </a:t>
            </a:r>
            <a:r>
              <a:rPr dirty="0" sz="2800">
                <a:latin typeface="Calibri"/>
                <a:cs typeface="Calibri"/>
              </a:rPr>
              <a:t>system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aims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efficiently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accurately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analyze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resumes,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extracting </a:t>
            </a:r>
            <a:r>
              <a:rPr dirty="0" sz="2800">
                <a:latin typeface="Calibri"/>
                <a:cs typeface="Calibri"/>
              </a:rPr>
              <a:t>relevant</a:t>
            </a:r>
            <a:r>
              <a:rPr dirty="0" sz="2800" spc="6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information</a:t>
            </a:r>
            <a:r>
              <a:rPr dirty="0" sz="2800" spc="6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such</a:t>
            </a:r>
            <a:r>
              <a:rPr dirty="0" sz="2800" spc="6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6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skills,</a:t>
            </a:r>
            <a:r>
              <a:rPr dirty="0" sz="2800" spc="6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experience,</a:t>
            </a:r>
            <a:r>
              <a:rPr dirty="0" sz="2800" spc="6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6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education,</a:t>
            </a:r>
            <a:r>
              <a:rPr dirty="0" sz="2800" spc="6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 </a:t>
            </a:r>
            <a:r>
              <a:rPr dirty="0" sz="2800">
                <a:latin typeface="Calibri"/>
                <a:cs typeface="Calibri"/>
              </a:rPr>
              <a:t>ranking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candidates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based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their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suitability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job.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553" y="2575"/>
            <a:ext cx="6995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SCREENING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CANDIDATE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RANKING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169" y="4"/>
            <a:ext cx="2480843" cy="9259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dirty="0" spc="-65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770"/>
              </a:spcBef>
            </a:pPr>
            <a:r>
              <a:rPr dirty="0"/>
              <a:t>To</a:t>
            </a:r>
            <a:r>
              <a:rPr dirty="0" spc="240"/>
              <a:t> </a:t>
            </a:r>
            <a:r>
              <a:rPr dirty="0"/>
              <a:t>address</a:t>
            </a:r>
            <a:r>
              <a:rPr dirty="0" spc="245"/>
              <a:t> </a:t>
            </a:r>
            <a:r>
              <a:rPr dirty="0"/>
              <a:t>the</a:t>
            </a:r>
            <a:r>
              <a:rPr dirty="0" spc="240"/>
              <a:t> </a:t>
            </a:r>
            <a:r>
              <a:rPr dirty="0"/>
              <a:t>challenges</a:t>
            </a:r>
            <a:r>
              <a:rPr dirty="0" spc="240"/>
              <a:t> </a:t>
            </a:r>
            <a:r>
              <a:rPr dirty="0"/>
              <a:t>of</a:t>
            </a:r>
            <a:r>
              <a:rPr dirty="0" spc="245"/>
              <a:t> </a:t>
            </a:r>
            <a:r>
              <a:rPr dirty="0"/>
              <a:t>inefficient</a:t>
            </a:r>
            <a:r>
              <a:rPr dirty="0" spc="240"/>
              <a:t> </a:t>
            </a:r>
            <a:r>
              <a:rPr dirty="0"/>
              <a:t>and</a:t>
            </a:r>
            <a:r>
              <a:rPr dirty="0" spc="245"/>
              <a:t> </a:t>
            </a:r>
            <a:r>
              <a:rPr dirty="0"/>
              <a:t>biased</a:t>
            </a:r>
            <a:r>
              <a:rPr dirty="0" spc="240"/>
              <a:t> </a:t>
            </a:r>
            <a:r>
              <a:rPr dirty="0"/>
              <a:t>resume</a:t>
            </a:r>
            <a:r>
              <a:rPr dirty="0" spc="245"/>
              <a:t> </a:t>
            </a:r>
            <a:r>
              <a:rPr dirty="0" spc="-10"/>
              <a:t>screening, </a:t>
            </a:r>
            <a:r>
              <a:rPr dirty="0"/>
              <a:t>we</a:t>
            </a:r>
            <a:r>
              <a:rPr dirty="0" spc="95"/>
              <a:t> </a:t>
            </a:r>
            <a:r>
              <a:rPr dirty="0"/>
              <a:t>propose</a:t>
            </a:r>
            <a:r>
              <a:rPr dirty="0" spc="95"/>
              <a:t> </a:t>
            </a:r>
            <a:r>
              <a:rPr dirty="0"/>
              <a:t>developing</a:t>
            </a:r>
            <a:r>
              <a:rPr dirty="0" spc="100"/>
              <a:t> </a:t>
            </a:r>
            <a:r>
              <a:rPr dirty="0"/>
              <a:t>an</a:t>
            </a:r>
            <a:r>
              <a:rPr dirty="0" spc="95"/>
              <a:t> </a:t>
            </a:r>
            <a:r>
              <a:rPr dirty="0" spc="-10"/>
              <a:t>AI-</a:t>
            </a:r>
            <a:r>
              <a:rPr dirty="0"/>
              <a:t>powered</a:t>
            </a:r>
            <a:r>
              <a:rPr dirty="0" spc="95"/>
              <a:t> </a:t>
            </a:r>
            <a:r>
              <a:rPr dirty="0"/>
              <a:t>Resume</a:t>
            </a:r>
            <a:r>
              <a:rPr dirty="0" spc="100"/>
              <a:t> </a:t>
            </a:r>
            <a:r>
              <a:rPr dirty="0"/>
              <a:t>Screening</a:t>
            </a:r>
            <a:r>
              <a:rPr dirty="0" spc="95"/>
              <a:t> </a:t>
            </a:r>
            <a:r>
              <a:rPr dirty="0"/>
              <a:t>&amp;</a:t>
            </a:r>
            <a:r>
              <a:rPr dirty="0" spc="100"/>
              <a:t> </a:t>
            </a:r>
            <a:r>
              <a:rPr dirty="0" spc="-10"/>
              <a:t>Candidate </a:t>
            </a:r>
            <a:r>
              <a:rPr dirty="0"/>
              <a:t>Ranking</a:t>
            </a:r>
            <a:r>
              <a:rPr dirty="0" spc="290"/>
              <a:t>  </a:t>
            </a:r>
            <a:r>
              <a:rPr dirty="0"/>
              <a:t>System</a:t>
            </a:r>
            <a:r>
              <a:rPr dirty="0" spc="295"/>
              <a:t>  </a:t>
            </a:r>
            <a:r>
              <a:rPr dirty="0"/>
              <a:t>utilizing</a:t>
            </a:r>
            <a:r>
              <a:rPr dirty="0" spc="295"/>
              <a:t>  </a:t>
            </a:r>
            <a:r>
              <a:rPr dirty="0"/>
              <a:t>Natural</a:t>
            </a:r>
            <a:r>
              <a:rPr dirty="0" spc="290"/>
              <a:t>  </a:t>
            </a:r>
            <a:r>
              <a:rPr dirty="0"/>
              <a:t>Language</a:t>
            </a:r>
            <a:r>
              <a:rPr dirty="0" spc="295"/>
              <a:t>  </a:t>
            </a:r>
            <a:r>
              <a:rPr dirty="0"/>
              <a:t>Processing</a:t>
            </a:r>
            <a:r>
              <a:rPr dirty="0" spc="295"/>
              <a:t>  </a:t>
            </a:r>
            <a:r>
              <a:rPr dirty="0"/>
              <a:t>(NLP)</a:t>
            </a:r>
            <a:r>
              <a:rPr dirty="0" spc="295"/>
              <a:t>  </a:t>
            </a:r>
            <a:r>
              <a:rPr dirty="0" spc="-25"/>
              <a:t>and </a:t>
            </a:r>
            <a:r>
              <a:rPr dirty="0"/>
              <a:t>Machine</a:t>
            </a:r>
            <a:r>
              <a:rPr dirty="0" spc="100"/>
              <a:t> </a:t>
            </a:r>
            <a:r>
              <a:rPr dirty="0"/>
              <a:t>Learning</a:t>
            </a:r>
            <a:r>
              <a:rPr dirty="0" spc="105"/>
              <a:t> </a:t>
            </a:r>
            <a:r>
              <a:rPr dirty="0"/>
              <a:t>techniques.</a:t>
            </a:r>
            <a:r>
              <a:rPr dirty="0" spc="105"/>
              <a:t> </a:t>
            </a:r>
            <a:r>
              <a:rPr dirty="0"/>
              <a:t>The</a:t>
            </a:r>
            <a:r>
              <a:rPr dirty="0" spc="105"/>
              <a:t> </a:t>
            </a:r>
            <a:r>
              <a:rPr dirty="0"/>
              <a:t>system</a:t>
            </a:r>
            <a:r>
              <a:rPr dirty="0" spc="100"/>
              <a:t> </a:t>
            </a:r>
            <a:r>
              <a:rPr dirty="0"/>
              <a:t>will</a:t>
            </a:r>
            <a:r>
              <a:rPr dirty="0" spc="105"/>
              <a:t> </a:t>
            </a:r>
            <a:r>
              <a:rPr dirty="0"/>
              <a:t>automatically</a:t>
            </a:r>
            <a:r>
              <a:rPr dirty="0" spc="105"/>
              <a:t> </a:t>
            </a:r>
            <a:r>
              <a:rPr dirty="0"/>
              <a:t>parse</a:t>
            </a:r>
            <a:r>
              <a:rPr dirty="0" spc="105"/>
              <a:t> </a:t>
            </a:r>
            <a:r>
              <a:rPr dirty="0" spc="-25"/>
              <a:t>and </a:t>
            </a:r>
            <a:r>
              <a:rPr dirty="0"/>
              <a:t>analyze</a:t>
            </a:r>
            <a:r>
              <a:rPr dirty="0" spc="140"/>
              <a:t> </a:t>
            </a:r>
            <a:r>
              <a:rPr dirty="0"/>
              <a:t>resumes,</a:t>
            </a:r>
            <a:r>
              <a:rPr dirty="0" spc="140"/>
              <a:t> </a:t>
            </a:r>
            <a:r>
              <a:rPr dirty="0"/>
              <a:t>extracting</a:t>
            </a:r>
            <a:r>
              <a:rPr dirty="0" spc="145"/>
              <a:t> </a:t>
            </a:r>
            <a:r>
              <a:rPr dirty="0"/>
              <a:t>key</a:t>
            </a:r>
            <a:r>
              <a:rPr dirty="0" spc="140"/>
              <a:t> </a:t>
            </a:r>
            <a:r>
              <a:rPr dirty="0"/>
              <a:t>information</a:t>
            </a:r>
            <a:r>
              <a:rPr dirty="0" spc="145"/>
              <a:t> </a:t>
            </a:r>
            <a:r>
              <a:rPr dirty="0"/>
              <a:t>such</a:t>
            </a:r>
            <a:r>
              <a:rPr dirty="0" spc="140"/>
              <a:t> </a:t>
            </a:r>
            <a:r>
              <a:rPr dirty="0"/>
              <a:t>as</a:t>
            </a:r>
            <a:r>
              <a:rPr dirty="0" spc="145"/>
              <a:t> </a:t>
            </a:r>
            <a:r>
              <a:rPr dirty="0"/>
              <a:t>skills,</a:t>
            </a:r>
            <a:r>
              <a:rPr dirty="0" spc="140"/>
              <a:t> </a:t>
            </a:r>
            <a:r>
              <a:rPr dirty="0" spc="-10"/>
              <a:t>experience, </a:t>
            </a:r>
            <a:r>
              <a:rPr dirty="0"/>
              <a:t>education,</a:t>
            </a:r>
            <a:r>
              <a:rPr dirty="0" spc="135"/>
              <a:t> </a:t>
            </a:r>
            <a:r>
              <a:rPr dirty="0"/>
              <a:t>and</a:t>
            </a:r>
            <a:r>
              <a:rPr dirty="0" spc="140"/>
              <a:t> </a:t>
            </a:r>
            <a:r>
              <a:rPr dirty="0"/>
              <a:t>relevant</a:t>
            </a:r>
            <a:r>
              <a:rPr dirty="0" spc="140"/>
              <a:t> </a:t>
            </a:r>
            <a:r>
              <a:rPr dirty="0"/>
              <a:t>keywords.</a:t>
            </a:r>
            <a:r>
              <a:rPr dirty="0" spc="135"/>
              <a:t> </a:t>
            </a:r>
            <a:r>
              <a:rPr dirty="0"/>
              <a:t>Using</a:t>
            </a:r>
            <a:r>
              <a:rPr dirty="0" spc="140"/>
              <a:t> </a:t>
            </a:r>
            <a:r>
              <a:rPr dirty="0"/>
              <a:t>machine</a:t>
            </a:r>
            <a:r>
              <a:rPr dirty="0" spc="140"/>
              <a:t> </a:t>
            </a:r>
            <a:r>
              <a:rPr dirty="0"/>
              <a:t>learning</a:t>
            </a:r>
            <a:r>
              <a:rPr dirty="0" spc="135"/>
              <a:t> </a:t>
            </a:r>
            <a:r>
              <a:rPr dirty="0" spc="-10"/>
              <a:t>algorithms, </a:t>
            </a:r>
            <a:r>
              <a:rPr dirty="0"/>
              <a:t>it</a:t>
            </a:r>
            <a:r>
              <a:rPr dirty="0" spc="254"/>
              <a:t> </a:t>
            </a:r>
            <a:r>
              <a:rPr dirty="0"/>
              <a:t>will</a:t>
            </a:r>
            <a:r>
              <a:rPr dirty="0" spc="260"/>
              <a:t> </a:t>
            </a:r>
            <a:r>
              <a:rPr dirty="0"/>
              <a:t>score</a:t>
            </a:r>
            <a:r>
              <a:rPr dirty="0" spc="260"/>
              <a:t> </a:t>
            </a:r>
            <a:r>
              <a:rPr dirty="0"/>
              <a:t>and</a:t>
            </a:r>
            <a:r>
              <a:rPr dirty="0" spc="260"/>
              <a:t> </a:t>
            </a:r>
            <a:r>
              <a:rPr dirty="0"/>
              <a:t>rank</a:t>
            </a:r>
            <a:r>
              <a:rPr dirty="0" spc="260"/>
              <a:t> </a:t>
            </a:r>
            <a:r>
              <a:rPr dirty="0"/>
              <a:t>candidates</a:t>
            </a:r>
            <a:r>
              <a:rPr dirty="0" spc="260"/>
              <a:t> </a:t>
            </a:r>
            <a:r>
              <a:rPr dirty="0"/>
              <a:t>based</a:t>
            </a:r>
            <a:r>
              <a:rPr dirty="0" spc="260"/>
              <a:t> </a:t>
            </a:r>
            <a:r>
              <a:rPr dirty="0"/>
              <a:t>on</a:t>
            </a:r>
            <a:r>
              <a:rPr dirty="0" spc="260"/>
              <a:t> </a:t>
            </a:r>
            <a:r>
              <a:rPr dirty="0"/>
              <a:t>their</a:t>
            </a:r>
            <a:r>
              <a:rPr dirty="0" spc="260"/>
              <a:t> </a:t>
            </a:r>
            <a:r>
              <a:rPr dirty="0"/>
              <a:t>suitability</a:t>
            </a:r>
            <a:r>
              <a:rPr dirty="0" spc="254"/>
              <a:t> </a:t>
            </a:r>
            <a:r>
              <a:rPr dirty="0"/>
              <a:t>for</a:t>
            </a:r>
            <a:r>
              <a:rPr dirty="0" spc="260"/>
              <a:t> </a:t>
            </a:r>
            <a:r>
              <a:rPr dirty="0"/>
              <a:t>the</a:t>
            </a:r>
            <a:r>
              <a:rPr dirty="0" spc="260"/>
              <a:t> </a:t>
            </a:r>
            <a:r>
              <a:rPr dirty="0" spc="-25"/>
              <a:t>job </a:t>
            </a:r>
            <a:r>
              <a:rPr dirty="0"/>
              <a:t>requirements,</a:t>
            </a:r>
            <a:r>
              <a:rPr dirty="0" spc="335"/>
              <a:t>  </a:t>
            </a:r>
            <a:r>
              <a:rPr dirty="0"/>
              <a:t>providing</a:t>
            </a:r>
            <a:r>
              <a:rPr dirty="0" spc="335"/>
              <a:t>  </a:t>
            </a:r>
            <a:r>
              <a:rPr dirty="0"/>
              <a:t>recruiters</a:t>
            </a:r>
            <a:r>
              <a:rPr dirty="0" spc="340"/>
              <a:t>  </a:t>
            </a:r>
            <a:r>
              <a:rPr dirty="0"/>
              <a:t>with</a:t>
            </a:r>
            <a:r>
              <a:rPr dirty="0" spc="335"/>
              <a:t>  </a:t>
            </a:r>
            <a:r>
              <a:rPr dirty="0"/>
              <a:t>a</a:t>
            </a:r>
            <a:r>
              <a:rPr dirty="0" spc="340"/>
              <a:t>  </a:t>
            </a:r>
            <a:r>
              <a:rPr dirty="0"/>
              <a:t>prioritized</a:t>
            </a:r>
            <a:r>
              <a:rPr dirty="0" spc="335"/>
              <a:t>  </a:t>
            </a:r>
            <a:r>
              <a:rPr dirty="0"/>
              <a:t>list</a:t>
            </a:r>
            <a:r>
              <a:rPr dirty="0" spc="340"/>
              <a:t>  </a:t>
            </a:r>
            <a:r>
              <a:rPr dirty="0"/>
              <a:t>of</a:t>
            </a:r>
            <a:r>
              <a:rPr dirty="0" spc="335"/>
              <a:t>  </a:t>
            </a:r>
            <a:r>
              <a:rPr dirty="0" spc="-25"/>
              <a:t>top </a:t>
            </a:r>
            <a:r>
              <a:rPr dirty="0"/>
              <a:t>applicants.</a:t>
            </a:r>
            <a:r>
              <a:rPr dirty="0" spc="105"/>
              <a:t>  </a:t>
            </a:r>
            <a:r>
              <a:rPr dirty="0"/>
              <a:t>The</a:t>
            </a:r>
            <a:r>
              <a:rPr dirty="0" spc="105"/>
              <a:t>  </a:t>
            </a:r>
            <a:r>
              <a:rPr dirty="0"/>
              <a:t>system</a:t>
            </a:r>
            <a:r>
              <a:rPr dirty="0" spc="105"/>
              <a:t>  </a:t>
            </a:r>
            <a:r>
              <a:rPr dirty="0"/>
              <a:t>aims</a:t>
            </a:r>
            <a:r>
              <a:rPr dirty="0" spc="105"/>
              <a:t>  </a:t>
            </a:r>
            <a:r>
              <a:rPr dirty="0"/>
              <a:t>to</a:t>
            </a:r>
            <a:r>
              <a:rPr dirty="0" spc="105"/>
              <a:t>  </a:t>
            </a:r>
            <a:r>
              <a:rPr dirty="0"/>
              <a:t>enhance</a:t>
            </a:r>
            <a:r>
              <a:rPr dirty="0" spc="105"/>
              <a:t>  </a:t>
            </a:r>
            <a:r>
              <a:rPr dirty="0"/>
              <a:t>efficiency</a:t>
            </a:r>
            <a:r>
              <a:rPr dirty="0" spc="105"/>
              <a:t>  </a:t>
            </a:r>
            <a:r>
              <a:rPr dirty="0"/>
              <a:t>by</a:t>
            </a:r>
            <a:r>
              <a:rPr dirty="0" spc="105"/>
              <a:t>  </a:t>
            </a:r>
            <a:r>
              <a:rPr dirty="0" spc="-10"/>
              <a:t>significantly </a:t>
            </a:r>
            <a:r>
              <a:rPr dirty="0"/>
              <a:t>reducing</a:t>
            </a:r>
            <a:r>
              <a:rPr dirty="0" spc="365"/>
              <a:t> </a:t>
            </a:r>
            <a:r>
              <a:rPr dirty="0"/>
              <a:t>the</a:t>
            </a:r>
            <a:r>
              <a:rPr dirty="0" spc="370"/>
              <a:t> </a:t>
            </a:r>
            <a:r>
              <a:rPr dirty="0"/>
              <a:t>time</a:t>
            </a:r>
            <a:r>
              <a:rPr dirty="0" spc="370"/>
              <a:t> </a:t>
            </a:r>
            <a:r>
              <a:rPr dirty="0"/>
              <a:t>required</a:t>
            </a:r>
            <a:r>
              <a:rPr dirty="0" spc="365"/>
              <a:t> </a:t>
            </a:r>
            <a:r>
              <a:rPr dirty="0"/>
              <a:t>for</a:t>
            </a:r>
            <a:r>
              <a:rPr dirty="0" spc="370"/>
              <a:t> </a:t>
            </a:r>
            <a:r>
              <a:rPr dirty="0"/>
              <a:t>initial</a:t>
            </a:r>
            <a:r>
              <a:rPr dirty="0" spc="370"/>
              <a:t> </a:t>
            </a:r>
            <a:r>
              <a:rPr dirty="0"/>
              <a:t>screening,</a:t>
            </a:r>
            <a:r>
              <a:rPr dirty="0" spc="365"/>
              <a:t> </a:t>
            </a:r>
            <a:r>
              <a:rPr dirty="0"/>
              <a:t>ensuring</a:t>
            </a:r>
            <a:r>
              <a:rPr dirty="0" spc="370"/>
              <a:t> </a:t>
            </a:r>
            <a:r>
              <a:rPr dirty="0" spc="-10"/>
              <a:t>consistency </a:t>
            </a:r>
            <a:r>
              <a:rPr dirty="0"/>
              <a:t>and</a:t>
            </a:r>
            <a:r>
              <a:rPr dirty="0" spc="380"/>
              <a:t>  </a:t>
            </a:r>
            <a:r>
              <a:rPr dirty="0"/>
              <a:t>transparency</a:t>
            </a:r>
            <a:r>
              <a:rPr dirty="0" spc="380"/>
              <a:t>  </a:t>
            </a:r>
            <a:r>
              <a:rPr dirty="0"/>
              <a:t>in</a:t>
            </a:r>
            <a:r>
              <a:rPr dirty="0" spc="385"/>
              <a:t>  </a:t>
            </a:r>
            <a:r>
              <a:rPr dirty="0"/>
              <a:t>evaluations,</a:t>
            </a:r>
            <a:r>
              <a:rPr dirty="0" spc="380"/>
              <a:t>  </a:t>
            </a:r>
            <a:r>
              <a:rPr dirty="0"/>
              <a:t>and</a:t>
            </a:r>
            <a:r>
              <a:rPr dirty="0" spc="380"/>
              <a:t>  </a:t>
            </a:r>
            <a:r>
              <a:rPr dirty="0"/>
              <a:t>minimizing</a:t>
            </a:r>
            <a:r>
              <a:rPr dirty="0" spc="385"/>
              <a:t>  </a:t>
            </a:r>
            <a:r>
              <a:rPr dirty="0"/>
              <a:t>biases</a:t>
            </a:r>
            <a:r>
              <a:rPr dirty="0" spc="380"/>
              <a:t>  </a:t>
            </a:r>
            <a:r>
              <a:rPr dirty="0"/>
              <a:t>in</a:t>
            </a:r>
            <a:r>
              <a:rPr dirty="0" spc="385"/>
              <a:t>  </a:t>
            </a:r>
            <a:r>
              <a:rPr dirty="0" spc="-25"/>
              <a:t>the </a:t>
            </a:r>
            <a:r>
              <a:rPr dirty="0"/>
              <a:t>recruitment</a:t>
            </a:r>
            <a:r>
              <a:rPr dirty="0" spc="-65"/>
              <a:t> </a:t>
            </a:r>
            <a:r>
              <a:rPr dirty="0" spc="-10"/>
              <a:t>process.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16553" y="2575"/>
            <a:ext cx="6995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SCREENING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CANDIDATE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RANKING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169" y="4"/>
            <a:ext cx="2480843" cy="9259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27844"/>
            <a:ext cx="482155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>
                <a:latin typeface="Calibri"/>
                <a:cs typeface="Calibri"/>
              </a:rPr>
              <a:t>Software</a:t>
            </a:r>
            <a:r>
              <a:rPr dirty="0" sz="4000" spc="-3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Requirement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08886"/>
            <a:ext cx="4565650" cy="1558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Operating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System: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Windows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11 </a:t>
            </a:r>
            <a:r>
              <a:rPr dirty="0" sz="2800">
                <a:latin typeface="Calibri"/>
                <a:cs typeface="Calibri"/>
              </a:rPr>
              <a:t>IDE: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Jupyter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Notebook </a:t>
            </a:r>
            <a:r>
              <a:rPr dirty="0" sz="2800">
                <a:latin typeface="Calibri"/>
                <a:cs typeface="Calibri"/>
              </a:rPr>
              <a:t>Language: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553" y="2575"/>
            <a:ext cx="6995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SCREENING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CANDIDATE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RANKING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169" y="4"/>
            <a:ext cx="2480843" cy="9259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39" y="927844"/>
            <a:ext cx="42970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>
                <a:latin typeface="Calibri"/>
                <a:cs typeface="Calibri"/>
              </a:rPr>
              <a:t>System</a:t>
            </a:r>
            <a:r>
              <a:rPr dirty="0" sz="4000" spc="-50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Architecture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959" y="1690687"/>
            <a:ext cx="6023762" cy="4005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Calibri"/>
                <a:cs typeface="Calibri"/>
              </a:rPr>
              <a:t>AI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RESUME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SCREENING</a:t>
            </a:r>
            <a:r>
              <a:rPr dirty="0" sz="2400" spc="-3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&amp;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CANDIDATE</a:t>
            </a:r>
            <a:r>
              <a:rPr dirty="0" sz="2400" spc="-3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RANKING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1169" y="4"/>
            <a:ext cx="2480843" cy="9259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50"/>
              <a:t> </a:t>
            </a:r>
            <a:r>
              <a:rPr dirty="0" spc="-20"/>
              <a:t>plan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3631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80"/>
              </a:spcBef>
            </a:pPr>
            <a:r>
              <a:rPr dirty="0"/>
              <a:t>The</a:t>
            </a:r>
            <a:r>
              <a:rPr dirty="0" spc="65"/>
              <a:t>  </a:t>
            </a:r>
            <a:r>
              <a:rPr dirty="0"/>
              <a:t>proposed</a:t>
            </a:r>
            <a:r>
              <a:rPr dirty="0" spc="70"/>
              <a:t>  </a:t>
            </a:r>
            <a:r>
              <a:rPr dirty="0" spc="-10"/>
              <a:t>AI-</a:t>
            </a:r>
            <a:r>
              <a:rPr dirty="0"/>
              <a:t>powered</a:t>
            </a:r>
            <a:r>
              <a:rPr dirty="0" spc="65"/>
              <a:t>  </a:t>
            </a:r>
            <a:r>
              <a:rPr dirty="0"/>
              <a:t>Resume</a:t>
            </a:r>
            <a:r>
              <a:rPr dirty="0" spc="70"/>
              <a:t>  </a:t>
            </a:r>
            <a:r>
              <a:rPr dirty="0"/>
              <a:t>Screening</a:t>
            </a:r>
            <a:r>
              <a:rPr dirty="0" spc="65"/>
              <a:t>  </a:t>
            </a:r>
            <a:r>
              <a:rPr dirty="0"/>
              <a:t>&amp;</a:t>
            </a:r>
            <a:r>
              <a:rPr dirty="0" spc="70"/>
              <a:t>  </a:t>
            </a:r>
            <a:r>
              <a:rPr dirty="0"/>
              <a:t>Candidate</a:t>
            </a:r>
            <a:r>
              <a:rPr dirty="0" spc="65"/>
              <a:t>  </a:t>
            </a:r>
            <a:r>
              <a:rPr dirty="0" spc="-10"/>
              <a:t>Ranking </a:t>
            </a:r>
            <a:r>
              <a:rPr dirty="0"/>
              <a:t>System</a:t>
            </a:r>
            <a:r>
              <a:rPr dirty="0" spc="385"/>
              <a:t> </a:t>
            </a:r>
            <a:r>
              <a:rPr dirty="0"/>
              <a:t>will</a:t>
            </a:r>
            <a:r>
              <a:rPr dirty="0" spc="385"/>
              <a:t> </a:t>
            </a:r>
            <a:r>
              <a:rPr dirty="0"/>
              <a:t>be</a:t>
            </a:r>
            <a:r>
              <a:rPr dirty="0" spc="385"/>
              <a:t> </a:t>
            </a:r>
            <a:r>
              <a:rPr dirty="0"/>
              <a:t>developed</a:t>
            </a:r>
            <a:r>
              <a:rPr dirty="0" spc="390"/>
              <a:t> </a:t>
            </a:r>
            <a:r>
              <a:rPr dirty="0"/>
              <a:t>in</a:t>
            </a:r>
            <a:r>
              <a:rPr dirty="0" spc="385"/>
              <a:t> </a:t>
            </a:r>
            <a:r>
              <a:rPr dirty="0"/>
              <a:t>several</a:t>
            </a:r>
            <a:r>
              <a:rPr dirty="0" spc="385"/>
              <a:t> </a:t>
            </a:r>
            <a:r>
              <a:rPr dirty="0"/>
              <a:t>phases.</a:t>
            </a:r>
            <a:r>
              <a:rPr dirty="0" spc="385"/>
              <a:t> </a:t>
            </a:r>
            <a:r>
              <a:rPr dirty="0"/>
              <a:t>This</a:t>
            </a:r>
            <a:r>
              <a:rPr dirty="0" spc="390"/>
              <a:t> </a:t>
            </a:r>
            <a:r>
              <a:rPr dirty="0"/>
              <a:t>will</a:t>
            </a:r>
            <a:r>
              <a:rPr dirty="0" spc="385"/>
              <a:t> </a:t>
            </a:r>
            <a:r>
              <a:rPr dirty="0"/>
              <a:t>be</a:t>
            </a:r>
            <a:r>
              <a:rPr dirty="0" spc="385"/>
              <a:t> </a:t>
            </a:r>
            <a:r>
              <a:rPr dirty="0"/>
              <a:t>followed</a:t>
            </a:r>
            <a:r>
              <a:rPr dirty="0" spc="385"/>
              <a:t> </a:t>
            </a:r>
            <a:r>
              <a:rPr dirty="0" spc="-25"/>
              <a:t>by </a:t>
            </a:r>
            <a:r>
              <a:rPr dirty="0"/>
              <a:t>Data</a:t>
            </a:r>
            <a:r>
              <a:rPr dirty="0" spc="325"/>
              <a:t> </a:t>
            </a:r>
            <a:r>
              <a:rPr dirty="0"/>
              <a:t>Collection</a:t>
            </a:r>
            <a:r>
              <a:rPr dirty="0" spc="330"/>
              <a:t> </a:t>
            </a:r>
            <a:r>
              <a:rPr dirty="0"/>
              <a:t>&amp;</a:t>
            </a:r>
            <a:r>
              <a:rPr dirty="0" spc="330"/>
              <a:t> </a:t>
            </a:r>
            <a:r>
              <a:rPr dirty="0"/>
              <a:t>Preprocessing,</a:t>
            </a:r>
            <a:r>
              <a:rPr dirty="0" spc="325"/>
              <a:t> </a:t>
            </a:r>
            <a:r>
              <a:rPr dirty="0"/>
              <a:t>where</a:t>
            </a:r>
            <a:r>
              <a:rPr dirty="0" spc="330"/>
              <a:t> </a:t>
            </a:r>
            <a:r>
              <a:rPr dirty="0"/>
              <a:t>relevant</a:t>
            </a:r>
            <a:r>
              <a:rPr dirty="0" spc="330"/>
              <a:t> </a:t>
            </a:r>
            <a:r>
              <a:rPr dirty="0"/>
              <a:t>resume</a:t>
            </a:r>
            <a:r>
              <a:rPr dirty="0" spc="330"/>
              <a:t> </a:t>
            </a:r>
            <a:r>
              <a:rPr dirty="0"/>
              <a:t>data</a:t>
            </a:r>
            <a:r>
              <a:rPr dirty="0" spc="325"/>
              <a:t> </a:t>
            </a:r>
            <a:r>
              <a:rPr dirty="0"/>
              <a:t>will</a:t>
            </a:r>
            <a:r>
              <a:rPr dirty="0" spc="330"/>
              <a:t> </a:t>
            </a:r>
            <a:r>
              <a:rPr dirty="0" spc="-25"/>
              <a:t>be </a:t>
            </a:r>
            <a:r>
              <a:rPr dirty="0"/>
              <a:t>gathered,</a:t>
            </a:r>
            <a:r>
              <a:rPr dirty="0" spc="295"/>
              <a:t> </a:t>
            </a:r>
            <a:r>
              <a:rPr dirty="0"/>
              <a:t>cleaned,</a:t>
            </a:r>
            <a:r>
              <a:rPr dirty="0" spc="295"/>
              <a:t> </a:t>
            </a:r>
            <a:r>
              <a:rPr dirty="0"/>
              <a:t>and</a:t>
            </a:r>
            <a:r>
              <a:rPr dirty="0" spc="295"/>
              <a:t> </a:t>
            </a:r>
            <a:r>
              <a:rPr dirty="0"/>
              <a:t>prepared.</a:t>
            </a:r>
            <a:r>
              <a:rPr dirty="0" spc="295"/>
              <a:t> </a:t>
            </a:r>
            <a:r>
              <a:rPr dirty="0"/>
              <a:t>During</a:t>
            </a:r>
            <a:r>
              <a:rPr dirty="0" spc="295"/>
              <a:t> </a:t>
            </a:r>
            <a:r>
              <a:rPr dirty="0"/>
              <a:t>the</a:t>
            </a:r>
            <a:r>
              <a:rPr dirty="0" spc="295"/>
              <a:t> </a:t>
            </a:r>
            <a:r>
              <a:rPr dirty="0"/>
              <a:t>System</a:t>
            </a:r>
            <a:r>
              <a:rPr dirty="0" spc="295"/>
              <a:t> </a:t>
            </a:r>
            <a:r>
              <a:rPr dirty="0"/>
              <a:t>Design</a:t>
            </a:r>
            <a:r>
              <a:rPr dirty="0" spc="295"/>
              <a:t> </a:t>
            </a:r>
            <a:r>
              <a:rPr dirty="0"/>
              <a:t>&amp;</a:t>
            </a:r>
            <a:r>
              <a:rPr dirty="0" spc="295"/>
              <a:t> </a:t>
            </a:r>
            <a:r>
              <a:rPr dirty="0" spc="-10"/>
              <a:t>Model </a:t>
            </a:r>
            <a:r>
              <a:rPr dirty="0"/>
              <a:t>Development</a:t>
            </a:r>
            <a:r>
              <a:rPr dirty="0" spc="-35"/>
              <a:t> </a:t>
            </a:r>
            <a:r>
              <a:rPr dirty="0"/>
              <a:t>phase,</a:t>
            </a:r>
            <a:r>
              <a:rPr dirty="0" spc="-30"/>
              <a:t> </a:t>
            </a:r>
            <a:r>
              <a:rPr dirty="0"/>
              <a:t>NLP</a:t>
            </a:r>
            <a:r>
              <a:rPr dirty="0" spc="-30"/>
              <a:t> </a:t>
            </a:r>
            <a:r>
              <a:rPr dirty="0"/>
              <a:t>models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ranking</a:t>
            </a:r>
            <a:r>
              <a:rPr dirty="0" spc="-30"/>
              <a:t> </a:t>
            </a:r>
            <a:r>
              <a:rPr dirty="0"/>
              <a:t>algorithms</a:t>
            </a:r>
            <a:r>
              <a:rPr dirty="0" spc="-30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/>
              <a:t>be</a:t>
            </a:r>
            <a:r>
              <a:rPr dirty="0" spc="-30"/>
              <a:t> </a:t>
            </a:r>
            <a:r>
              <a:rPr dirty="0"/>
              <a:t>built</a:t>
            </a:r>
            <a:r>
              <a:rPr dirty="0" spc="-30"/>
              <a:t> </a:t>
            </a:r>
            <a:r>
              <a:rPr dirty="0" spc="-25"/>
              <a:t>to </a:t>
            </a:r>
            <a:r>
              <a:rPr dirty="0"/>
              <a:t>analyze</a:t>
            </a:r>
            <a:r>
              <a:rPr dirty="0" spc="325"/>
              <a:t> </a:t>
            </a:r>
            <a:r>
              <a:rPr dirty="0"/>
              <a:t>and</a:t>
            </a:r>
            <a:r>
              <a:rPr dirty="0" spc="325"/>
              <a:t> </a:t>
            </a:r>
            <a:r>
              <a:rPr dirty="0"/>
              <a:t>score</a:t>
            </a:r>
            <a:r>
              <a:rPr dirty="0" spc="325"/>
              <a:t> </a:t>
            </a:r>
            <a:r>
              <a:rPr dirty="0"/>
              <a:t>resumes.</a:t>
            </a:r>
            <a:r>
              <a:rPr dirty="0" spc="325"/>
              <a:t> </a:t>
            </a:r>
            <a:r>
              <a:rPr dirty="0"/>
              <a:t>The</a:t>
            </a:r>
            <a:r>
              <a:rPr dirty="0" spc="325"/>
              <a:t> </a:t>
            </a:r>
            <a:r>
              <a:rPr dirty="0"/>
              <a:t>Implementation</a:t>
            </a:r>
            <a:r>
              <a:rPr dirty="0" spc="330"/>
              <a:t> </a:t>
            </a:r>
            <a:r>
              <a:rPr dirty="0"/>
              <a:t>&amp;</a:t>
            </a:r>
            <a:r>
              <a:rPr dirty="0" spc="325"/>
              <a:t> </a:t>
            </a:r>
            <a:r>
              <a:rPr dirty="0"/>
              <a:t>Integration</a:t>
            </a:r>
            <a:r>
              <a:rPr dirty="0" spc="325"/>
              <a:t> </a:t>
            </a:r>
            <a:r>
              <a:rPr dirty="0" spc="-10"/>
              <a:t>phase </a:t>
            </a:r>
            <a:r>
              <a:rPr dirty="0"/>
              <a:t>will</a:t>
            </a:r>
            <a:r>
              <a:rPr dirty="0" spc="95"/>
              <a:t>  </a:t>
            </a:r>
            <a:r>
              <a:rPr dirty="0"/>
              <a:t>focus</a:t>
            </a:r>
            <a:r>
              <a:rPr dirty="0" spc="95"/>
              <a:t>  </a:t>
            </a:r>
            <a:r>
              <a:rPr dirty="0"/>
              <a:t>on</a:t>
            </a:r>
            <a:r>
              <a:rPr dirty="0" spc="95"/>
              <a:t>  </a:t>
            </a:r>
            <a:r>
              <a:rPr dirty="0"/>
              <a:t>developing</a:t>
            </a:r>
            <a:r>
              <a:rPr dirty="0" spc="95"/>
              <a:t>  </a:t>
            </a:r>
            <a:r>
              <a:rPr dirty="0"/>
              <a:t>a</a:t>
            </a:r>
            <a:r>
              <a:rPr dirty="0" spc="95"/>
              <a:t>  </a:t>
            </a:r>
            <a:r>
              <a:rPr dirty="0"/>
              <a:t>Streamlit</a:t>
            </a:r>
            <a:r>
              <a:rPr dirty="0" spc="100"/>
              <a:t>  </a:t>
            </a:r>
            <a:r>
              <a:rPr dirty="0"/>
              <a:t>interface</a:t>
            </a:r>
            <a:r>
              <a:rPr dirty="0" spc="95"/>
              <a:t>  </a:t>
            </a:r>
            <a:r>
              <a:rPr dirty="0"/>
              <a:t>and</a:t>
            </a:r>
            <a:r>
              <a:rPr dirty="0" spc="95"/>
              <a:t>  </a:t>
            </a:r>
            <a:r>
              <a:rPr dirty="0"/>
              <a:t>integrating</a:t>
            </a:r>
            <a:r>
              <a:rPr dirty="0" spc="95"/>
              <a:t>  </a:t>
            </a:r>
            <a:r>
              <a:rPr dirty="0" spc="-25"/>
              <a:t>the </a:t>
            </a:r>
            <a:r>
              <a:rPr dirty="0"/>
              <a:t>system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45"/>
              <a:t> </a:t>
            </a:r>
            <a:r>
              <a:rPr dirty="0"/>
              <a:t>existing</a:t>
            </a:r>
            <a:r>
              <a:rPr dirty="0" spc="-45"/>
              <a:t> </a:t>
            </a:r>
            <a:r>
              <a:rPr dirty="0"/>
              <a:t>recruitment</a:t>
            </a:r>
            <a:r>
              <a:rPr dirty="0" spc="-45"/>
              <a:t> </a:t>
            </a:r>
            <a:r>
              <a:rPr dirty="0" spc="-10"/>
              <a:t>tools.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16553" y="2575"/>
            <a:ext cx="6995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SCREENING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CANDIDATE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RANKING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169" y="4"/>
            <a:ext cx="2480843" cy="9259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39" y="927844"/>
            <a:ext cx="42354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>
                <a:latin typeface="Calibri"/>
                <a:cs typeface="Calibri"/>
              </a:rPr>
              <a:t>Video</a:t>
            </a:r>
            <a:r>
              <a:rPr dirty="0" sz="4000" spc="-25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of</a:t>
            </a:r>
            <a:r>
              <a:rPr dirty="0" sz="4000" spc="-20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the</a:t>
            </a:r>
            <a:r>
              <a:rPr dirty="0" sz="4000" spc="-2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Calibri"/>
                <a:cs typeface="Calibri"/>
              </a:rPr>
              <a:t>AI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RESUME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SCREENING</a:t>
            </a:r>
            <a:r>
              <a:rPr dirty="0" sz="2400" spc="-3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&amp;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CANDIDATE</a:t>
            </a:r>
            <a:r>
              <a:rPr dirty="0" sz="2400" spc="-3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RANKING</a:t>
            </a:r>
            <a:r>
              <a:rPr dirty="0" sz="2400" spc="-40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169" y="4"/>
            <a:ext cx="2480843" cy="92596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2737" y="1825625"/>
            <a:ext cx="9026525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dirty="0" spc="-90"/>
              <a:t> </a:t>
            </a:r>
            <a:r>
              <a:rPr dirty="0" spc="-10"/>
              <a:t>Scope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3631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80"/>
              </a:spcBef>
            </a:pPr>
            <a:r>
              <a:rPr dirty="0"/>
              <a:t>The</a:t>
            </a:r>
            <a:r>
              <a:rPr dirty="0" spc="430"/>
              <a:t> </a:t>
            </a:r>
            <a:r>
              <a:rPr dirty="0" spc="-10"/>
              <a:t>AI-</a:t>
            </a:r>
            <a:r>
              <a:rPr dirty="0"/>
              <a:t>powered</a:t>
            </a:r>
            <a:r>
              <a:rPr dirty="0" spc="430"/>
              <a:t> </a:t>
            </a:r>
            <a:r>
              <a:rPr dirty="0"/>
              <a:t>Resume</a:t>
            </a:r>
            <a:r>
              <a:rPr dirty="0" spc="430"/>
              <a:t> </a:t>
            </a:r>
            <a:r>
              <a:rPr dirty="0"/>
              <a:t>Screening</a:t>
            </a:r>
            <a:r>
              <a:rPr dirty="0" spc="430"/>
              <a:t> </a:t>
            </a:r>
            <a:r>
              <a:rPr dirty="0"/>
              <a:t>&amp;</a:t>
            </a:r>
            <a:r>
              <a:rPr dirty="0" spc="434"/>
              <a:t> </a:t>
            </a:r>
            <a:r>
              <a:rPr dirty="0"/>
              <a:t>Candidate</a:t>
            </a:r>
            <a:r>
              <a:rPr dirty="0" spc="430"/>
              <a:t> </a:t>
            </a:r>
            <a:r>
              <a:rPr dirty="0"/>
              <a:t>Ranking</a:t>
            </a:r>
            <a:r>
              <a:rPr dirty="0" spc="430"/>
              <a:t> </a:t>
            </a:r>
            <a:r>
              <a:rPr dirty="0"/>
              <a:t>System</a:t>
            </a:r>
            <a:r>
              <a:rPr dirty="0" spc="430"/>
              <a:t> </a:t>
            </a:r>
            <a:r>
              <a:rPr dirty="0" spc="-25"/>
              <a:t>has </a:t>
            </a:r>
            <a:r>
              <a:rPr dirty="0"/>
              <a:t>the</a:t>
            </a:r>
            <a:r>
              <a:rPr dirty="0" spc="95"/>
              <a:t> </a:t>
            </a:r>
            <a:r>
              <a:rPr dirty="0"/>
              <a:t>potential</a:t>
            </a:r>
            <a:r>
              <a:rPr dirty="0" spc="95"/>
              <a:t> </a:t>
            </a:r>
            <a:r>
              <a:rPr dirty="0"/>
              <a:t>for</a:t>
            </a:r>
            <a:r>
              <a:rPr dirty="0" spc="100"/>
              <a:t> </a:t>
            </a:r>
            <a:r>
              <a:rPr dirty="0"/>
              <a:t>significant</a:t>
            </a:r>
            <a:r>
              <a:rPr dirty="0" spc="95"/>
              <a:t> </a:t>
            </a:r>
            <a:r>
              <a:rPr dirty="0"/>
              <a:t>enhancements</a:t>
            </a:r>
            <a:r>
              <a:rPr dirty="0" spc="100"/>
              <a:t> </a:t>
            </a:r>
            <a:r>
              <a:rPr dirty="0"/>
              <a:t>and</a:t>
            </a:r>
            <a:r>
              <a:rPr dirty="0" spc="95"/>
              <a:t> </a:t>
            </a:r>
            <a:r>
              <a:rPr dirty="0"/>
              <a:t>broader</a:t>
            </a:r>
            <a:r>
              <a:rPr dirty="0" spc="95"/>
              <a:t> </a:t>
            </a:r>
            <a:r>
              <a:rPr dirty="0"/>
              <a:t>applications</a:t>
            </a:r>
            <a:r>
              <a:rPr dirty="0" spc="100"/>
              <a:t> </a:t>
            </a:r>
            <a:r>
              <a:rPr dirty="0" spc="-25"/>
              <a:t>in </a:t>
            </a:r>
            <a:r>
              <a:rPr dirty="0"/>
              <a:t>the</a:t>
            </a:r>
            <a:r>
              <a:rPr dirty="0" spc="345"/>
              <a:t>  </a:t>
            </a:r>
            <a:r>
              <a:rPr dirty="0"/>
              <a:t>future.Additionally,</a:t>
            </a:r>
            <a:r>
              <a:rPr dirty="0" spc="345"/>
              <a:t>  </a:t>
            </a:r>
            <a:r>
              <a:rPr dirty="0"/>
              <a:t>incorporating</a:t>
            </a:r>
            <a:r>
              <a:rPr dirty="0" spc="345"/>
              <a:t>  </a:t>
            </a:r>
            <a:r>
              <a:rPr dirty="0"/>
              <a:t>advanced</a:t>
            </a:r>
            <a:r>
              <a:rPr dirty="0" spc="345"/>
              <a:t>  </a:t>
            </a:r>
            <a:r>
              <a:rPr dirty="0"/>
              <a:t>machine</a:t>
            </a:r>
            <a:r>
              <a:rPr dirty="0" spc="350"/>
              <a:t>  </a:t>
            </a:r>
            <a:r>
              <a:rPr dirty="0" spc="-10"/>
              <a:t>learning </a:t>
            </a:r>
            <a:r>
              <a:rPr dirty="0"/>
              <a:t>techniques,</a:t>
            </a:r>
            <a:r>
              <a:rPr dirty="0" spc="215"/>
              <a:t> </a:t>
            </a:r>
            <a:r>
              <a:rPr dirty="0"/>
              <a:t>such</a:t>
            </a:r>
            <a:r>
              <a:rPr dirty="0" spc="215"/>
              <a:t> </a:t>
            </a:r>
            <a:r>
              <a:rPr dirty="0"/>
              <a:t>as</a:t>
            </a:r>
            <a:r>
              <a:rPr dirty="0" spc="220"/>
              <a:t> </a:t>
            </a:r>
            <a:r>
              <a:rPr dirty="0"/>
              <a:t>transfer</a:t>
            </a:r>
            <a:r>
              <a:rPr dirty="0" spc="215"/>
              <a:t> </a:t>
            </a:r>
            <a:r>
              <a:rPr dirty="0"/>
              <a:t>learning</a:t>
            </a:r>
            <a:r>
              <a:rPr dirty="0" spc="220"/>
              <a:t> </a:t>
            </a:r>
            <a:r>
              <a:rPr dirty="0"/>
              <a:t>and</a:t>
            </a:r>
            <a:r>
              <a:rPr dirty="0" spc="215"/>
              <a:t> </a:t>
            </a:r>
            <a:r>
              <a:rPr dirty="0"/>
              <a:t>explainable</a:t>
            </a:r>
            <a:r>
              <a:rPr dirty="0" spc="220"/>
              <a:t> </a:t>
            </a:r>
            <a:r>
              <a:rPr dirty="0"/>
              <a:t>AI,</a:t>
            </a:r>
            <a:r>
              <a:rPr dirty="0" spc="215"/>
              <a:t> </a:t>
            </a:r>
            <a:r>
              <a:rPr dirty="0"/>
              <a:t>can</a:t>
            </a:r>
            <a:r>
              <a:rPr dirty="0" spc="210"/>
              <a:t> </a:t>
            </a:r>
            <a:r>
              <a:rPr dirty="0" spc="-10"/>
              <a:t>enhance </a:t>
            </a:r>
            <a:r>
              <a:rPr dirty="0"/>
              <a:t>the</a:t>
            </a:r>
            <a:r>
              <a:rPr dirty="0" spc="130"/>
              <a:t>  </a:t>
            </a:r>
            <a:r>
              <a:rPr dirty="0"/>
              <a:t>system’s</a:t>
            </a:r>
            <a:r>
              <a:rPr dirty="0" spc="130"/>
              <a:t>  </a:t>
            </a:r>
            <a:r>
              <a:rPr dirty="0"/>
              <a:t>accuracy</a:t>
            </a:r>
            <a:r>
              <a:rPr dirty="0" spc="130"/>
              <a:t>  </a:t>
            </a:r>
            <a:r>
              <a:rPr dirty="0"/>
              <a:t>and</a:t>
            </a:r>
            <a:r>
              <a:rPr dirty="0" spc="130"/>
              <a:t>  </a:t>
            </a:r>
            <a:r>
              <a:rPr dirty="0"/>
              <a:t>transparency.</a:t>
            </a:r>
            <a:r>
              <a:rPr dirty="0" spc="135"/>
              <a:t>  </a:t>
            </a:r>
            <a:r>
              <a:rPr dirty="0"/>
              <a:t>The</a:t>
            </a:r>
            <a:r>
              <a:rPr dirty="0" spc="130"/>
              <a:t>  </a:t>
            </a:r>
            <a:r>
              <a:rPr dirty="0"/>
              <a:t>system</a:t>
            </a:r>
            <a:r>
              <a:rPr dirty="0" spc="130"/>
              <a:t>  </a:t>
            </a:r>
            <a:r>
              <a:rPr dirty="0"/>
              <a:t>can</a:t>
            </a:r>
            <a:r>
              <a:rPr dirty="0" spc="125"/>
              <a:t>  </a:t>
            </a:r>
            <a:r>
              <a:rPr dirty="0"/>
              <a:t>also</a:t>
            </a:r>
            <a:r>
              <a:rPr dirty="0" spc="130"/>
              <a:t>  </a:t>
            </a:r>
            <a:r>
              <a:rPr dirty="0" spc="-25"/>
              <a:t>be </a:t>
            </a:r>
            <a:r>
              <a:rPr dirty="0"/>
              <a:t>extended</a:t>
            </a:r>
            <a:r>
              <a:rPr dirty="0" spc="215"/>
              <a:t> </a:t>
            </a:r>
            <a:r>
              <a:rPr dirty="0"/>
              <a:t>to</a:t>
            </a:r>
            <a:r>
              <a:rPr dirty="0" spc="220"/>
              <a:t> </a:t>
            </a:r>
            <a:r>
              <a:rPr dirty="0"/>
              <a:t>support</a:t>
            </a:r>
            <a:r>
              <a:rPr dirty="0" spc="220"/>
              <a:t> </a:t>
            </a:r>
            <a:r>
              <a:rPr dirty="0"/>
              <a:t>multilingual</a:t>
            </a:r>
            <a:r>
              <a:rPr dirty="0" spc="220"/>
              <a:t> </a:t>
            </a:r>
            <a:r>
              <a:rPr dirty="0"/>
              <a:t>resume</a:t>
            </a:r>
            <a:r>
              <a:rPr dirty="0" spc="220"/>
              <a:t> </a:t>
            </a:r>
            <a:r>
              <a:rPr dirty="0"/>
              <a:t>parsing</a:t>
            </a:r>
            <a:r>
              <a:rPr dirty="0" spc="220"/>
              <a:t> </a:t>
            </a:r>
            <a:r>
              <a:rPr dirty="0"/>
              <a:t>and</a:t>
            </a:r>
            <a:r>
              <a:rPr dirty="0" spc="215"/>
              <a:t> </a:t>
            </a:r>
            <a:r>
              <a:rPr dirty="0"/>
              <a:t>ranking,</a:t>
            </a:r>
            <a:r>
              <a:rPr dirty="0" spc="220"/>
              <a:t> </a:t>
            </a:r>
            <a:r>
              <a:rPr dirty="0" spc="-10"/>
              <a:t>making </a:t>
            </a:r>
            <a:r>
              <a:rPr dirty="0"/>
              <a:t>it</a:t>
            </a:r>
            <a:r>
              <a:rPr dirty="0" spc="170"/>
              <a:t>  </a:t>
            </a:r>
            <a:r>
              <a:rPr dirty="0"/>
              <a:t>applicable</a:t>
            </a:r>
            <a:r>
              <a:rPr dirty="0" spc="175"/>
              <a:t>  </a:t>
            </a:r>
            <a:r>
              <a:rPr dirty="0"/>
              <a:t>to</a:t>
            </a:r>
            <a:r>
              <a:rPr dirty="0" spc="175"/>
              <a:t>  </a:t>
            </a:r>
            <a:r>
              <a:rPr dirty="0"/>
              <a:t>global</a:t>
            </a:r>
            <a:r>
              <a:rPr dirty="0" spc="175"/>
              <a:t>  </a:t>
            </a:r>
            <a:r>
              <a:rPr dirty="0"/>
              <a:t>recruitment.</a:t>
            </a:r>
            <a:r>
              <a:rPr dirty="0" spc="175"/>
              <a:t>  </a:t>
            </a:r>
            <a:r>
              <a:rPr dirty="0"/>
              <a:t>Furthermore,</a:t>
            </a:r>
            <a:r>
              <a:rPr dirty="0" spc="175"/>
              <a:t>  </a:t>
            </a:r>
            <a:r>
              <a:rPr dirty="0"/>
              <a:t>integration</a:t>
            </a:r>
            <a:r>
              <a:rPr dirty="0" spc="175"/>
              <a:t>  </a:t>
            </a:r>
            <a:r>
              <a:rPr dirty="0" spc="-20"/>
              <a:t>with </a:t>
            </a:r>
            <a:r>
              <a:rPr dirty="0"/>
              <a:t>applicant</a:t>
            </a:r>
            <a:r>
              <a:rPr dirty="0" spc="375"/>
              <a:t> </a:t>
            </a:r>
            <a:r>
              <a:rPr dirty="0"/>
              <a:t>tracking</a:t>
            </a:r>
            <a:r>
              <a:rPr dirty="0" spc="375"/>
              <a:t> </a:t>
            </a:r>
            <a:r>
              <a:rPr dirty="0"/>
              <a:t>systems</a:t>
            </a:r>
            <a:r>
              <a:rPr dirty="0" spc="375"/>
              <a:t> </a:t>
            </a:r>
            <a:r>
              <a:rPr dirty="0"/>
              <a:t>(ATS)</a:t>
            </a:r>
            <a:r>
              <a:rPr dirty="0" spc="380"/>
              <a:t> </a:t>
            </a:r>
            <a:r>
              <a:rPr dirty="0"/>
              <a:t>and</a:t>
            </a:r>
            <a:r>
              <a:rPr dirty="0" spc="375"/>
              <a:t> </a:t>
            </a:r>
            <a:r>
              <a:rPr dirty="0" spc="-10"/>
              <a:t>real-</a:t>
            </a:r>
            <a:r>
              <a:rPr dirty="0"/>
              <a:t>time</a:t>
            </a:r>
            <a:r>
              <a:rPr dirty="0" spc="375"/>
              <a:t> </a:t>
            </a:r>
            <a:r>
              <a:rPr dirty="0"/>
              <a:t>feedback</a:t>
            </a:r>
            <a:r>
              <a:rPr dirty="0" spc="380"/>
              <a:t> </a:t>
            </a:r>
            <a:r>
              <a:rPr dirty="0" spc="-10"/>
              <a:t>mechanisms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improve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user</a:t>
            </a:r>
            <a:r>
              <a:rPr dirty="0" spc="-30"/>
              <a:t> </a:t>
            </a:r>
            <a:r>
              <a:rPr dirty="0"/>
              <a:t>experience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-10"/>
              <a:t>recruiters.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16553" y="2575"/>
            <a:ext cx="6995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SCREENING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CANDIDATE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RANKING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1169" y="4"/>
            <a:ext cx="2480843" cy="9259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2025-03-15T10:23:49Z</dcterms:created>
  <dcterms:modified xsi:type="dcterms:W3CDTF">2025-03-15T10:23:49Z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2025-03-15T00:00:00Z</vt:filetime>
  </property>
  <property fmtid="{D5CDD505-2E9C-101B-9397-08002B2CF9AE}" pid="3" name="LastSaved">
    <vt:filetime>2025-03-15T00:00:00Z</vt:filetime>
  </property>
  <property fmtid="{D5CDD505-2E9C-101B-9397-08002B2CF9AE}" pid="4" name="Producer">
    <vt:lpwstr>3-Heights(TM) PDF Security Shell 4.8.25.2 (http://www.pdf-tools.com)</vt:lpwstr>
  </property>
</Properties>
</file>