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14489-87C5-4D91-950E-E98A4C930E08}" v="1573" dt="2021-08-11T05:08:06.929"/>
    <p1510:client id="{36EC1C00-3B00-48D9-B34E-A31268CCA863}" v="336" dt="2021-08-11T10:48:24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EBACA-9F15-479A-B808-7E9672C5FE0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68C7F4-9668-4084-B776-753EC32C7ED2}">
      <dgm:prSet/>
      <dgm:spPr/>
      <dgm:t>
        <a:bodyPr/>
        <a:lstStyle/>
        <a:p>
          <a:r>
            <a:rPr lang="en-US"/>
            <a:t>1.Importing the Libraries</a:t>
          </a:r>
        </a:p>
      </dgm:t>
    </dgm:pt>
    <dgm:pt modelId="{BBE98F82-CC88-40A7-9627-81BC0F21FBCD}" type="parTrans" cxnId="{3BAEE745-A6A3-48F2-B550-524E8A87273D}">
      <dgm:prSet/>
      <dgm:spPr/>
      <dgm:t>
        <a:bodyPr/>
        <a:lstStyle/>
        <a:p>
          <a:endParaRPr lang="en-US"/>
        </a:p>
      </dgm:t>
    </dgm:pt>
    <dgm:pt modelId="{AF57CA25-1EE4-45F6-9295-A2110D901B4E}" type="sibTrans" cxnId="{3BAEE745-A6A3-48F2-B550-524E8A87273D}">
      <dgm:prSet/>
      <dgm:spPr/>
      <dgm:t>
        <a:bodyPr/>
        <a:lstStyle/>
        <a:p>
          <a:endParaRPr lang="en-US"/>
        </a:p>
      </dgm:t>
    </dgm:pt>
    <dgm:pt modelId="{2C8E4004-AC35-49DD-8FB3-E8064BF79952}">
      <dgm:prSet/>
      <dgm:spPr/>
      <dgm:t>
        <a:bodyPr/>
        <a:lstStyle/>
        <a:p>
          <a:r>
            <a:rPr lang="en-US"/>
            <a:t>2.Loading the Data</a:t>
          </a:r>
        </a:p>
      </dgm:t>
    </dgm:pt>
    <dgm:pt modelId="{F4274BD1-D84C-4B77-BC03-A15888340875}" type="parTrans" cxnId="{E3C130C5-C077-4DBA-A823-30EB0F02068A}">
      <dgm:prSet/>
      <dgm:spPr/>
      <dgm:t>
        <a:bodyPr/>
        <a:lstStyle/>
        <a:p>
          <a:endParaRPr lang="en-US"/>
        </a:p>
      </dgm:t>
    </dgm:pt>
    <dgm:pt modelId="{62F46A96-DF74-4B5C-861B-CACA48EF78C5}" type="sibTrans" cxnId="{E3C130C5-C077-4DBA-A823-30EB0F02068A}">
      <dgm:prSet/>
      <dgm:spPr/>
      <dgm:t>
        <a:bodyPr/>
        <a:lstStyle/>
        <a:p>
          <a:endParaRPr lang="en-US"/>
        </a:p>
      </dgm:t>
    </dgm:pt>
    <dgm:pt modelId="{23E1DA89-4CE8-434A-980C-40BC609C7DD3}">
      <dgm:prSet/>
      <dgm:spPr/>
      <dgm:t>
        <a:bodyPr/>
        <a:lstStyle/>
        <a:p>
          <a:r>
            <a:rPr lang="en-US"/>
            <a:t>3.Cleaning the  data</a:t>
          </a:r>
        </a:p>
      </dgm:t>
    </dgm:pt>
    <dgm:pt modelId="{4BAE369D-21E1-440C-B469-7494B189FCFF}" type="parTrans" cxnId="{C84741DE-1DB6-424B-9B9C-E1700C645474}">
      <dgm:prSet/>
      <dgm:spPr/>
      <dgm:t>
        <a:bodyPr/>
        <a:lstStyle/>
        <a:p>
          <a:endParaRPr lang="en-US"/>
        </a:p>
      </dgm:t>
    </dgm:pt>
    <dgm:pt modelId="{A1AF3D31-B86E-4FF5-B354-A7C917ED3CD9}" type="sibTrans" cxnId="{C84741DE-1DB6-424B-9B9C-E1700C645474}">
      <dgm:prSet/>
      <dgm:spPr/>
      <dgm:t>
        <a:bodyPr/>
        <a:lstStyle/>
        <a:p>
          <a:endParaRPr lang="en-US"/>
        </a:p>
      </dgm:t>
    </dgm:pt>
    <dgm:pt modelId="{F8126AD1-0549-463C-8385-15ED7475C851}">
      <dgm:prSet/>
      <dgm:spPr/>
      <dgm:t>
        <a:bodyPr/>
        <a:lstStyle/>
        <a:p>
          <a:r>
            <a:rPr lang="en-US"/>
            <a:t>4.Analysis of the data</a:t>
          </a:r>
        </a:p>
      </dgm:t>
    </dgm:pt>
    <dgm:pt modelId="{B00CC5C5-2BCE-4B3A-AE8B-9F0BFE906FB4}" type="parTrans" cxnId="{C15BEC0B-9EEA-4DC2-BDE1-B26372A09DC9}">
      <dgm:prSet/>
      <dgm:spPr/>
      <dgm:t>
        <a:bodyPr/>
        <a:lstStyle/>
        <a:p>
          <a:endParaRPr lang="en-US"/>
        </a:p>
      </dgm:t>
    </dgm:pt>
    <dgm:pt modelId="{A396190D-4DDC-49AD-AEE5-0E4F782DFC47}" type="sibTrans" cxnId="{C15BEC0B-9EEA-4DC2-BDE1-B26372A09DC9}">
      <dgm:prSet/>
      <dgm:spPr/>
      <dgm:t>
        <a:bodyPr/>
        <a:lstStyle/>
        <a:p>
          <a:endParaRPr lang="en-US"/>
        </a:p>
      </dgm:t>
    </dgm:pt>
    <dgm:pt modelId="{E752113D-C044-48C3-AAB1-A7D81B2E72F1}">
      <dgm:prSet/>
      <dgm:spPr/>
      <dgm:t>
        <a:bodyPr/>
        <a:lstStyle/>
        <a:p>
          <a:r>
            <a:rPr lang="en-US"/>
            <a:t>5.Apply the data to Machine learning models</a:t>
          </a:r>
        </a:p>
      </dgm:t>
    </dgm:pt>
    <dgm:pt modelId="{B9FF19F3-B502-46DC-B2E3-6144B3CBA316}" type="parTrans" cxnId="{97CBDA8B-DC42-42CC-A764-D57C0E089269}">
      <dgm:prSet/>
      <dgm:spPr/>
      <dgm:t>
        <a:bodyPr/>
        <a:lstStyle/>
        <a:p>
          <a:endParaRPr lang="en-US"/>
        </a:p>
      </dgm:t>
    </dgm:pt>
    <dgm:pt modelId="{70E248DA-10C0-4677-A4EC-1C84451E36E9}" type="sibTrans" cxnId="{97CBDA8B-DC42-42CC-A764-D57C0E089269}">
      <dgm:prSet/>
      <dgm:spPr/>
      <dgm:t>
        <a:bodyPr/>
        <a:lstStyle/>
        <a:p>
          <a:endParaRPr lang="en-US"/>
        </a:p>
      </dgm:t>
    </dgm:pt>
    <dgm:pt modelId="{C4D7EE8D-0B0E-4F2F-8AC5-E763889D27B5}" type="pres">
      <dgm:prSet presAssocID="{F87EBACA-9F15-479A-B808-7E9672C5FE05}" presName="outerComposite" presStyleCnt="0">
        <dgm:presLayoutVars>
          <dgm:chMax val="5"/>
          <dgm:dir/>
          <dgm:resizeHandles val="exact"/>
        </dgm:presLayoutVars>
      </dgm:prSet>
      <dgm:spPr/>
    </dgm:pt>
    <dgm:pt modelId="{C4A3BA0C-AFFE-43AA-A153-F18294E0C90C}" type="pres">
      <dgm:prSet presAssocID="{F87EBACA-9F15-479A-B808-7E9672C5FE05}" presName="dummyMaxCanvas" presStyleCnt="0">
        <dgm:presLayoutVars/>
      </dgm:prSet>
      <dgm:spPr/>
    </dgm:pt>
    <dgm:pt modelId="{6C98FA6E-A487-4E9E-8811-9EE78FE80717}" type="pres">
      <dgm:prSet presAssocID="{F87EBACA-9F15-479A-B808-7E9672C5FE05}" presName="FiveNodes_1" presStyleLbl="node1" presStyleIdx="0" presStyleCnt="5">
        <dgm:presLayoutVars>
          <dgm:bulletEnabled val="1"/>
        </dgm:presLayoutVars>
      </dgm:prSet>
      <dgm:spPr/>
    </dgm:pt>
    <dgm:pt modelId="{E6A31EBB-FBD8-40B2-9F3F-FFBE75B61DC7}" type="pres">
      <dgm:prSet presAssocID="{F87EBACA-9F15-479A-B808-7E9672C5FE05}" presName="FiveNodes_2" presStyleLbl="node1" presStyleIdx="1" presStyleCnt="5">
        <dgm:presLayoutVars>
          <dgm:bulletEnabled val="1"/>
        </dgm:presLayoutVars>
      </dgm:prSet>
      <dgm:spPr/>
    </dgm:pt>
    <dgm:pt modelId="{1191E71A-2068-46D2-B97F-41E4DEF177C7}" type="pres">
      <dgm:prSet presAssocID="{F87EBACA-9F15-479A-B808-7E9672C5FE05}" presName="FiveNodes_3" presStyleLbl="node1" presStyleIdx="2" presStyleCnt="5">
        <dgm:presLayoutVars>
          <dgm:bulletEnabled val="1"/>
        </dgm:presLayoutVars>
      </dgm:prSet>
      <dgm:spPr/>
    </dgm:pt>
    <dgm:pt modelId="{5CEEB898-5780-4BC7-B5D9-0F46294D7DB1}" type="pres">
      <dgm:prSet presAssocID="{F87EBACA-9F15-479A-B808-7E9672C5FE05}" presName="FiveNodes_4" presStyleLbl="node1" presStyleIdx="3" presStyleCnt="5">
        <dgm:presLayoutVars>
          <dgm:bulletEnabled val="1"/>
        </dgm:presLayoutVars>
      </dgm:prSet>
      <dgm:spPr/>
    </dgm:pt>
    <dgm:pt modelId="{8F10B221-6839-4BED-9D93-654351D44305}" type="pres">
      <dgm:prSet presAssocID="{F87EBACA-9F15-479A-B808-7E9672C5FE05}" presName="FiveNodes_5" presStyleLbl="node1" presStyleIdx="4" presStyleCnt="5">
        <dgm:presLayoutVars>
          <dgm:bulletEnabled val="1"/>
        </dgm:presLayoutVars>
      </dgm:prSet>
      <dgm:spPr/>
    </dgm:pt>
    <dgm:pt modelId="{B797D918-D778-4784-AE67-DFF87182351F}" type="pres">
      <dgm:prSet presAssocID="{F87EBACA-9F15-479A-B808-7E9672C5FE05}" presName="FiveConn_1-2" presStyleLbl="fgAccFollowNode1" presStyleIdx="0" presStyleCnt="4">
        <dgm:presLayoutVars>
          <dgm:bulletEnabled val="1"/>
        </dgm:presLayoutVars>
      </dgm:prSet>
      <dgm:spPr/>
    </dgm:pt>
    <dgm:pt modelId="{74D13C02-8B49-4D08-9526-F1AC9B6A1996}" type="pres">
      <dgm:prSet presAssocID="{F87EBACA-9F15-479A-B808-7E9672C5FE05}" presName="FiveConn_2-3" presStyleLbl="fgAccFollowNode1" presStyleIdx="1" presStyleCnt="4">
        <dgm:presLayoutVars>
          <dgm:bulletEnabled val="1"/>
        </dgm:presLayoutVars>
      </dgm:prSet>
      <dgm:spPr/>
    </dgm:pt>
    <dgm:pt modelId="{B09AE80F-868C-4FBB-A204-570A900EC9D1}" type="pres">
      <dgm:prSet presAssocID="{F87EBACA-9F15-479A-B808-7E9672C5FE05}" presName="FiveConn_3-4" presStyleLbl="fgAccFollowNode1" presStyleIdx="2" presStyleCnt="4">
        <dgm:presLayoutVars>
          <dgm:bulletEnabled val="1"/>
        </dgm:presLayoutVars>
      </dgm:prSet>
      <dgm:spPr/>
    </dgm:pt>
    <dgm:pt modelId="{42BC51B0-BC0B-47E8-8972-B26D8B687587}" type="pres">
      <dgm:prSet presAssocID="{F87EBACA-9F15-479A-B808-7E9672C5FE05}" presName="FiveConn_4-5" presStyleLbl="fgAccFollowNode1" presStyleIdx="3" presStyleCnt="4">
        <dgm:presLayoutVars>
          <dgm:bulletEnabled val="1"/>
        </dgm:presLayoutVars>
      </dgm:prSet>
      <dgm:spPr/>
    </dgm:pt>
    <dgm:pt modelId="{B9B61FFA-4323-4CC7-9AF9-57F51D9362F3}" type="pres">
      <dgm:prSet presAssocID="{F87EBACA-9F15-479A-B808-7E9672C5FE05}" presName="FiveNodes_1_text" presStyleLbl="node1" presStyleIdx="4" presStyleCnt="5">
        <dgm:presLayoutVars>
          <dgm:bulletEnabled val="1"/>
        </dgm:presLayoutVars>
      </dgm:prSet>
      <dgm:spPr/>
    </dgm:pt>
    <dgm:pt modelId="{03789724-B030-4095-BEEF-EFCB3ADCCB64}" type="pres">
      <dgm:prSet presAssocID="{F87EBACA-9F15-479A-B808-7E9672C5FE05}" presName="FiveNodes_2_text" presStyleLbl="node1" presStyleIdx="4" presStyleCnt="5">
        <dgm:presLayoutVars>
          <dgm:bulletEnabled val="1"/>
        </dgm:presLayoutVars>
      </dgm:prSet>
      <dgm:spPr/>
    </dgm:pt>
    <dgm:pt modelId="{C9909ECC-D12F-42E4-B39E-F86FEF103BBF}" type="pres">
      <dgm:prSet presAssocID="{F87EBACA-9F15-479A-B808-7E9672C5FE05}" presName="FiveNodes_3_text" presStyleLbl="node1" presStyleIdx="4" presStyleCnt="5">
        <dgm:presLayoutVars>
          <dgm:bulletEnabled val="1"/>
        </dgm:presLayoutVars>
      </dgm:prSet>
      <dgm:spPr/>
    </dgm:pt>
    <dgm:pt modelId="{9F2FC983-023A-44A8-B4AC-9199D871B35A}" type="pres">
      <dgm:prSet presAssocID="{F87EBACA-9F15-479A-B808-7E9672C5FE05}" presName="FiveNodes_4_text" presStyleLbl="node1" presStyleIdx="4" presStyleCnt="5">
        <dgm:presLayoutVars>
          <dgm:bulletEnabled val="1"/>
        </dgm:presLayoutVars>
      </dgm:prSet>
      <dgm:spPr/>
    </dgm:pt>
    <dgm:pt modelId="{DF369586-1993-4B95-B77B-42FA70387C1D}" type="pres">
      <dgm:prSet presAssocID="{F87EBACA-9F15-479A-B808-7E9672C5FE0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7830804-95EA-4A39-A3F2-956A600F07A5}" type="presOf" srcId="{62F46A96-DF74-4B5C-861B-CACA48EF78C5}" destId="{74D13C02-8B49-4D08-9526-F1AC9B6A1996}" srcOrd="0" destOrd="0" presId="urn:microsoft.com/office/officeart/2005/8/layout/vProcess5"/>
    <dgm:cxn modelId="{31621604-012D-41AD-AA66-7D2CC917E063}" type="presOf" srcId="{5368C7F4-9668-4084-B776-753EC32C7ED2}" destId="{6C98FA6E-A487-4E9E-8811-9EE78FE80717}" srcOrd="0" destOrd="0" presId="urn:microsoft.com/office/officeart/2005/8/layout/vProcess5"/>
    <dgm:cxn modelId="{C15BEC0B-9EEA-4DC2-BDE1-B26372A09DC9}" srcId="{F87EBACA-9F15-479A-B808-7E9672C5FE05}" destId="{F8126AD1-0549-463C-8385-15ED7475C851}" srcOrd="3" destOrd="0" parTransId="{B00CC5C5-2BCE-4B3A-AE8B-9F0BFE906FB4}" sibTransId="{A396190D-4DDC-49AD-AEE5-0E4F782DFC47}"/>
    <dgm:cxn modelId="{D5445F13-36D2-4464-A5A4-0F227FD6DDA3}" type="presOf" srcId="{E752113D-C044-48C3-AAB1-A7D81B2E72F1}" destId="{DF369586-1993-4B95-B77B-42FA70387C1D}" srcOrd="1" destOrd="0" presId="urn:microsoft.com/office/officeart/2005/8/layout/vProcess5"/>
    <dgm:cxn modelId="{861F4E23-EF89-48D2-9466-B2B03E68B8B0}" type="presOf" srcId="{F8126AD1-0549-463C-8385-15ED7475C851}" destId="{5CEEB898-5780-4BC7-B5D9-0F46294D7DB1}" srcOrd="0" destOrd="0" presId="urn:microsoft.com/office/officeart/2005/8/layout/vProcess5"/>
    <dgm:cxn modelId="{8A49712A-37AF-4A38-87DE-043862A38E5A}" type="presOf" srcId="{F87EBACA-9F15-479A-B808-7E9672C5FE05}" destId="{C4D7EE8D-0B0E-4F2F-8AC5-E763889D27B5}" srcOrd="0" destOrd="0" presId="urn:microsoft.com/office/officeart/2005/8/layout/vProcess5"/>
    <dgm:cxn modelId="{F6AA5330-7964-4E38-9490-69D5B6B17A8F}" type="presOf" srcId="{23E1DA89-4CE8-434A-980C-40BC609C7DD3}" destId="{C9909ECC-D12F-42E4-B39E-F86FEF103BBF}" srcOrd="1" destOrd="0" presId="urn:microsoft.com/office/officeart/2005/8/layout/vProcess5"/>
    <dgm:cxn modelId="{1829E632-4A6F-4F5E-A89D-7112F312BFBB}" type="presOf" srcId="{E752113D-C044-48C3-AAB1-A7D81B2E72F1}" destId="{8F10B221-6839-4BED-9D93-654351D44305}" srcOrd="0" destOrd="0" presId="urn:microsoft.com/office/officeart/2005/8/layout/vProcess5"/>
    <dgm:cxn modelId="{7C14CD39-A45D-4AAC-8E49-CAAEFC0025C1}" type="presOf" srcId="{F8126AD1-0549-463C-8385-15ED7475C851}" destId="{9F2FC983-023A-44A8-B4AC-9199D871B35A}" srcOrd="1" destOrd="0" presId="urn:microsoft.com/office/officeart/2005/8/layout/vProcess5"/>
    <dgm:cxn modelId="{3BAEE745-A6A3-48F2-B550-524E8A87273D}" srcId="{F87EBACA-9F15-479A-B808-7E9672C5FE05}" destId="{5368C7F4-9668-4084-B776-753EC32C7ED2}" srcOrd="0" destOrd="0" parTransId="{BBE98F82-CC88-40A7-9627-81BC0F21FBCD}" sibTransId="{AF57CA25-1EE4-45F6-9295-A2110D901B4E}"/>
    <dgm:cxn modelId="{6E126B68-4799-4B2E-BCB7-E59043232AEE}" type="presOf" srcId="{A1AF3D31-B86E-4FF5-B354-A7C917ED3CD9}" destId="{B09AE80F-868C-4FBB-A204-570A900EC9D1}" srcOrd="0" destOrd="0" presId="urn:microsoft.com/office/officeart/2005/8/layout/vProcess5"/>
    <dgm:cxn modelId="{5FED4951-129A-4BB8-95D1-692963D66D13}" type="presOf" srcId="{A396190D-4DDC-49AD-AEE5-0E4F782DFC47}" destId="{42BC51B0-BC0B-47E8-8972-B26D8B687587}" srcOrd="0" destOrd="0" presId="urn:microsoft.com/office/officeart/2005/8/layout/vProcess5"/>
    <dgm:cxn modelId="{1ECF1A78-65E2-4025-949F-7FA7F29BB66D}" type="presOf" srcId="{2C8E4004-AC35-49DD-8FB3-E8064BF79952}" destId="{E6A31EBB-FBD8-40B2-9F3F-FFBE75B61DC7}" srcOrd="0" destOrd="0" presId="urn:microsoft.com/office/officeart/2005/8/layout/vProcess5"/>
    <dgm:cxn modelId="{97CBDA8B-DC42-42CC-A764-D57C0E089269}" srcId="{F87EBACA-9F15-479A-B808-7E9672C5FE05}" destId="{E752113D-C044-48C3-AAB1-A7D81B2E72F1}" srcOrd="4" destOrd="0" parTransId="{B9FF19F3-B502-46DC-B2E3-6144B3CBA316}" sibTransId="{70E248DA-10C0-4677-A4EC-1C84451E36E9}"/>
    <dgm:cxn modelId="{F0FE9692-95E8-4068-9B3B-D6D8D919E99F}" type="presOf" srcId="{5368C7F4-9668-4084-B776-753EC32C7ED2}" destId="{B9B61FFA-4323-4CC7-9AF9-57F51D9362F3}" srcOrd="1" destOrd="0" presId="urn:microsoft.com/office/officeart/2005/8/layout/vProcess5"/>
    <dgm:cxn modelId="{55DFC9AE-3381-4DFF-9F9D-286367C61F73}" type="presOf" srcId="{23E1DA89-4CE8-434A-980C-40BC609C7DD3}" destId="{1191E71A-2068-46D2-B97F-41E4DEF177C7}" srcOrd="0" destOrd="0" presId="urn:microsoft.com/office/officeart/2005/8/layout/vProcess5"/>
    <dgm:cxn modelId="{E3C130C5-C077-4DBA-A823-30EB0F02068A}" srcId="{F87EBACA-9F15-479A-B808-7E9672C5FE05}" destId="{2C8E4004-AC35-49DD-8FB3-E8064BF79952}" srcOrd="1" destOrd="0" parTransId="{F4274BD1-D84C-4B77-BC03-A15888340875}" sibTransId="{62F46A96-DF74-4B5C-861B-CACA48EF78C5}"/>
    <dgm:cxn modelId="{C84741DE-1DB6-424B-9B9C-E1700C645474}" srcId="{F87EBACA-9F15-479A-B808-7E9672C5FE05}" destId="{23E1DA89-4CE8-434A-980C-40BC609C7DD3}" srcOrd="2" destOrd="0" parTransId="{4BAE369D-21E1-440C-B469-7494B189FCFF}" sibTransId="{A1AF3D31-B86E-4FF5-B354-A7C917ED3CD9}"/>
    <dgm:cxn modelId="{52A9B0E2-D369-4B07-892D-C58AD9EC9299}" type="presOf" srcId="{AF57CA25-1EE4-45F6-9295-A2110D901B4E}" destId="{B797D918-D778-4784-AE67-DFF87182351F}" srcOrd="0" destOrd="0" presId="urn:microsoft.com/office/officeart/2005/8/layout/vProcess5"/>
    <dgm:cxn modelId="{AD67D0F2-ACB1-4279-8963-DC15F13E244D}" type="presOf" srcId="{2C8E4004-AC35-49DD-8FB3-E8064BF79952}" destId="{03789724-B030-4095-BEEF-EFCB3ADCCB64}" srcOrd="1" destOrd="0" presId="urn:microsoft.com/office/officeart/2005/8/layout/vProcess5"/>
    <dgm:cxn modelId="{6555F8EE-4131-4A6C-A36E-95CDD94B7069}" type="presParOf" srcId="{C4D7EE8D-0B0E-4F2F-8AC5-E763889D27B5}" destId="{C4A3BA0C-AFFE-43AA-A153-F18294E0C90C}" srcOrd="0" destOrd="0" presId="urn:microsoft.com/office/officeart/2005/8/layout/vProcess5"/>
    <dgm:cxn modelId="{1B5119F1-FFAB-45DB-8378-FD157BA18BDE}" type="presParOf" srcId="{C4D7EE8D-0B0E-4F2F-8AC5-E763889D27B5}" destId="{6C98FA6E-A487-4E9E-8811-9EE78FE80717}" srcOrd="1" destOrd="0" presId="urn:microsoft.com/office/officeart/2005/8/layout/vProcess5"/>
    <dgm:cxn modelId="{1E99C0C2-4B49-4BC2-8D71-5B45F96F3BA8}" type="presParOf" srcId="{C4D7EE8D-0B0E-4F2F-8AC5-E763889D27B5}" destId="{E6A31EBB-FBD8-40B2-9F3F-FFBE75B61DC7}" srcOrd="2" destOrd="0" presId="urn:microsoft.com/office/officeart/2005/8/layout/vProcess5"/>
    <dgm:cxn modelId="{12DA905C-12FA-46C8-8040-4618D804C357}" type="presParOf" srcId="{C4D7EE8D-0B0E-4F2F-8AC5-E763889D27B5}" destId="{1191E71A-2068-46D2-B97F-41E4DEF177C7}" srcOrd="3" destOrd="0" presId="urn:microsoft.com/office/officeart/2005/8/layout/vProcess5"/>
    <dgm:cxn modelId="{A3F671DA-E9BB-4A51-8467-7E42E6F94F36}" type="presParOf" srcId="{C4D7EE8D-0B0E-4F2F-8AC5-E763889D27B5}" destId="{5CEEB898-5780-4BC7-B5D9-0F46294D7DB1}" srcOrd="4" destOrd="0" presId="urn:microsoft.com/office/officeart/2005/8/layout/vProcess5"/>
    <dgm:cxn modelId="{91503366-2EBD-4083-9A87-785CA36D0E28}" type="presParOf" srcId="{C4D7EE8D-0B0E-4F2F-8AC5-E763889D27B5}" destId="{8F10B221-6839-4BED-9D93-654351D44305}" srcOrd="5" destOrd="0" presId="urn:microsoft.com/office/officeart/2005/8/layout/vProcess5"/>
    <dgm:cxn modelId="{B21FBC51-9F37-4A84-9744-122923FAE8D7}" type="presParOf" srcId="{C4D7EE8D-0B0E-4F2F-8AC5-E763889D27B5}" destId="{B797D918-D778-4784-AE67-DFF87182351F}" srcOrd="6" destOrd="0" presId="urn:microsoft.com/office/officeart/2005/8/layout/vProcess5"/>
    <dgm:cxn modelId="{AFBF0EEA-0C7D-460C-8811-A78DBD9C6932}" type="presParOf" srcId="{C4D7EE8D-0B0E-4F2F-8AC5-E763889D27B5}" destId="{74D13C02-8B49-4D08-9526-F1AC9B6A1996}" srcOrd="7" destOrd="0" presId="urn:microsoft.com/office/officeart/2005/8/layout/vProcess5"/>
    <dgm:cxn modelId="{A2F6E421-0741-43D2-8433-BB350CCF8A35}" type="presParOf" srcId="{C4D7EE8D-0B0E-4F2F-8AC5-E763889D27B5}" destId="{B09AE80F-868C-4FBB-A204-570A900EC9D1}" srcOrd="8" destOrd="0" presId="urn:microsoft.com/office/officeart/2005/8/layout/vProcess5"/>
    <dgm:cxn modelId="{C745DBCA-DC3C-4992-AA0A-5EFF462A6C62}" type="presParOf" srcId="{C4D7EE8D-0B0E-4F2F-8AC5-E763889D27B5}" destId="{42BC51B0-BC0B-47E8-8972-B26D8B687587}" srcOrd="9" destOrd="0" presId="urn:microsoft.com/office/officeart/2005/8/layout/vProcess5"/>
    <dgm:cxn modelId="{265CBFF4-D9A4-438A-89D6-756A030A9EC1}" type="presParOf" srcId="{C4D7EE8D-0B0E-4F2F-8AC5-E763889D27B5}" destId="{B9B61FFA-4323-4CC7-9AF9-57F51D9362F3}" srcOrd="10" destOrd="0" presId="urn:microsoft.com/office/officeart/2005/8/layout/vProcess5"/>
    <dgm:cxn modelId="{1A2E1F9E-6482-42F8-A361-A145681E0E0A}" type="presParOf" srcId="{C4D7EE8D-0B0E-4F2F-8AC5-E763889D27B5}" destId="{03789724-B030-4095-BEEF-EFCB3ADCCB64}" srcOrd="11" destOrd="0" presId="urn:microsoft.com/office/officeart/2005/8/layout/vProcess5"/>
    <dgm:cxn modelId="{AC5A0CC0-2288-4278-A259-331E962BC635}" type="presParOf" srcId="{C4D7EE8D-0B0E-4F2F-8AC5-E763889D27B5}" destId="{C9909ECC-D12F-42E4-B39E-F86FEF103BBF}" srcOrd="12" destOrd="0" presId="urn:microsoft.com/office/officeart/2005/8/layout/vProcess5"/>
    <dgm:cxn modelId="{6773F242-3724-47D2-8640-468D2FB378B8}" type="presParOf" srcId="{C4D7EE8D-0B0E-4F2F-8AC5-E763889D27B5}" destId="{9F2FC983-023A-44A8-B4AC-9199D871B35A}" srcOrd="13" destOrd="0" presId="urn:microsoft.com/office/officeart/2005/8/layout/vProcess5"/>
    <dgm:cxn modelId="{2A7BC701-F72F-4E80-B373-61BF6DBFE820}" type="presParOf" srcId="{C4D7EE8D-0B0E-4F2F-8AC5-E763889D27B5}" destId="{DF369586-1993-4B95-B77B-42FA70387C1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8FA6E-A487-4E9E-8811-9EE78FE80717}">
      <dsp:nvSpPr>
        <dsp:cNvPr id="0" name=""/>
        <dsp:cNvSpPr/>
      </dsp:nvSpPr>
      <dsp:spPr>
        <a:xfrm>
          <a:off x="0" y="0"/>
          <a:ext cx="8580792" cy="500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1.Importing the Libraries</a:t>
          </a:r>
        </a:p>
      </dsp:txBody>
      <dsp:txXfrm>
        <a:off x="14655" y="14655"/>
        <a:ext cx="7982336" cy="471038"/>
      </dsp:txXfrm>
    </dsp:sp>
    <dsp:sp modelId="{E6A31EBB-FBD8-40B2-9F3F-FFBE75B61DC7}">
      <dsp:nvSpPr>
        <dsp:cNvPr id="0" name=""/>
        <dsp:cNvSpPr/>
      </dsp:nvSpPr>
      <dsp:spPr>
        <a:xfrm>
          <a:off x="640773" y="569841"/>
          <a:ext cx="8580792" cy="500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2.Loading the Data</a:t>
          </a:r>
        </a:p>
      </dsp:txBody>
      <dsp:txXfrm>
        <a:off x="655428" y="584496"/>
        <a:ext cx="7585483" cy="471038"/>
      </dsp:txXfrm>
    </dsp:sp>
    <dsp:sp modelId="{1191E71A-2068-46D2-B97F-41E4DEF177C7}">
      <dsp:nvSpPr>
        <dsp:cNvPr id="0" name=""/>
        <dsp:cNvSpPr/>
      </dsp:nvSpPr>
      <dsp:spPr>
        <a:xfrm>
          <a:off x="1281547" y="1139682"/>
          <a:ext cx="8580792" cy="500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3.Cleaning the  data</a:t>
          </a:r>
        </a:p>
      </dsp:txBody>
      <dsp:txXfrm>
        <a:off x="1296202" y="1154337"/>
        <a:ext cx="7585483" cy="471038"/>
      </dsp:txXfrm>
    </dsp:sp>
    <dsp:sp modelId="{5CEEB898-5780-4BC7-B5D9-0F46294D7DB1}">
      <dsp:nvSpPr>
        <dsp:cNvPr id="0" name=""/>
        <dsp:cNvSpPr/>
      </dsp:nvSpPr>
      <dsp:spPr>
        <a:xfrm>
          <a:off x="1922320" y="1709523"/>
          <a:ext cx="8580792" cy="5003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4.Analysis of the data</a:t>
          </a:r>
        </a:p>
      </dsp:txBody>
      <dsp:txXfrm>
        <a:off x="1936975" y="1724178"/>
        <a:ext cx="7585483" cy="471038"/>
      </dsp:txXfrm>
    </dsp:sp>
    <dsp:sp modelId="{8F10B221-6839-4BED-9D93-654351D44305}">
      <dsp:nvSpPr>
        <dsp:cNvPr id="0" name=""/>
        <dsp:cNvSpPr/>
      </dsp:nvSpPr>
      <dsp:spPr>
        <a:xfrm>
          <a:off x="2563094" y="2279364"/>
          <a:ext cx="8580792" cy="5003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5.Apply the data to Machine learning models</a:t>
          </a:r>
        </a:p>
      </dsp:txBody>
      <dsp:txXfrm>
        <a:off x="2577749" y="2294019"/>
        <a:ext cx="7585483" cy="471038"/>
      </dsp:txXfrm>
    </dsp:sp>
    <dsp:sp modelId="{B797D918-D778-4784-AE67-DFF87182351F}">
      <dsp:nvSpPr>
        <dsp:cNvPr id="0" name=""/>
        <dsp:cNvSpPr/>
      </dsp:nvSpPr>
      <dsp:spPr>
        <a:xfrm>
          <a:off x="8255566" y="365532"/>
          <a:ext cx="325226" cy="3252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328742" y="365532"/>
        <a:ext cx="178874" cy="244733"/>
      </dsp:txXfrm>
    </dsp:sp>
    <dsp:sp modelId="{74D13C02-8B49-4D08-9526-F1AC9B6A1996}">
      <dsp:nvSpPr>
        <dsp:cNvPr id="0" name=""/>
        <dsp:cNvSpPr/>
      </dsp:nvSpPr>
      <dsp:spPr>
        <a:xfrm>
          <a:off x="8896340" y="935373"/>
          <a:ext cx="325226" cy="32522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969516" y="935373"/>
        <a:ext cx="178874" cy="244733"/>
      </dsp:txXfrm>
    </dsp:sp>
    <dsp:sp modelId="{B09AE80F-868C-4FBB-A204-570A900EC9D1}">
      <dsp:nvSpPr>
        <dsp:cNvPr id="0" name=""/>
        <dsp:cNvSpPr/>
      </dsp:nvSpPr>
      <dsp:spPr>
        <a:xfrm>
          <a:off x="9537113" y="1496875"/>
          <a:ext cx="325226" cy="32522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610289" y="1496875"/>
        <a:ext cx="178874" cy="244733"/>
      </dsp:txXfrm>
    </dsp:sp>
    <dsp:sp modelId="{42BC51B0-BC0B-47E8-8972-B26D8B687587}">
      <dsp:nvSpPr>
        <dsp:cNvPr id="0" name=""/>
        <dsp:cNvSpPr/>
      </dsp:nvSpPr>
      <dsp:spPr>
        <a:xfrm>
          <a:off x="10177887" y="2072276"/>
          <a:ext cx="325226" cy="3252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251063" y="2072276"/>
        <a:ext cx="178874" cy="244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1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1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1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260" y="856749"/>
            <a:ext cx="6900839" cy="2736390"/>
          </a:xfrm>
        </p:spPr>
        <p:txBody>
          <a:bodyPr anchor="b">
            <a:normAutofit/>
          </a:bodyPr>
          <a:lstStyle/>
          <a:p>
            <a:r>
              <a:rPr lang="en-US" sz="8000" dirty="0"/>
              <a:t>Wine Quality Prediction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5961" y="5227320"/>
            <a:ext cx="4986084" cy="1949813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By Leela Sai Krishna Arja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A9AED-53DC-4A93-A229-275CA03E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n-US" sz="3600" err="1">
                <a:ea typeface="+mj-lt"/>
                <a:cs typeface="+mj-lt"/>
              </a:rPr>
              <a:t>RandomForestClassifier</a:t>
            </a:r>
            <a:endParaRPr lang="en-US" sz="360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97CC-D539-4E60-836F-CB6908E3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/>
          </a:p>
          <a:p>
            <a:r>
              <a:rPr lang="en-US" dirty="0">
                <a:ea typeface="+mn-lt"/>
                <a:cs typeface="+mn-lt"/>
              </a:rPr>
              <a:t>e have Applied Logistic Regression Algorithm and we got an Accuracy of 0.871875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7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8AF7D-CCB5-4CA2-8EE9-2C93AA46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3" y="979708"/>
            <a:ext cx="5278233" cy="5037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4BF7-D0C2-4B09-80CA-E2667FA7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61" y="979710"/>
            <a:ext cx="4216656" cy="503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 got an Accuracy of </a:t>
            </a:r>
            <a:r>
              <a:rPr lang="en-US"/>
              <a:t>0.86875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94679-BE19-47EF-9166-F0BDDBB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3" y="979708"/>
            <a:ext cx="5278233" cy="5037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Applying the Grid Search CV on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9E4E-B03C-4754-B7AA-FD3013CA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61" y="979710"/>
            <a:ext cx="4216656" cy="503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Our SVM Accuracy has </a:t>
            </a:r>
            <a:r>
              <a:rPr lang="en-US"/>
              <a:t>incresed</a:t>
            </a:r>
            <a:r>
              <a:rPr lang="en-US" dirty="0"/>
              <a:t> to </a:t>
            </a:r>
            <a:r>
              <a:rPr lang="en-US"/>
              <a:t>0.896875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5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9C884-9C8B-44B1-B0A0-5AD8DA4E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47" y="799528"/>
            <a:ext cx="11004543" cy="2736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/>
              <a:t>Applying Cross Validation Score to Random Forest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FC3E32-38DE-4292-939E-1AB1375E4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50932-C3D4-4440-8FDD-A1E4098EF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2819-3B09-45E4-80F4-AADC1978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565" y="4252867"/>
            <a:ext cx="4888026" cy="19498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dirty="0"/>
              <a:t>Our random Forest Accuracy got </a:t>
            </a:r>
            <a:r>
              <a:rPr lang="en-US" dirty="0"/>
              <a:t>increased</a:t>
            </a:r>
            <a:r>
              <a:rPr lang="en-US" sz="2000" dirty="0"/>
              <a:t> to </a:t>
            </a:r>
            <a:r>
              <a:rPr lang="en-US" dirty="0"/>
              <a:t>0.9046321358267717</a:t>
            </a:r>
          </a:p>
          <a:p>
            <a:endParaRPr lang="en-US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B377DF-E853-42AA-8308-83BC82CE5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65328D-FC88-4444-9E7D-C7609C6EC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9C884-9C8B-44B1-B0A0-5AD8DA4E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47" y="799528"/>
            <a:ext cx="11004543" cy="2736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/>
              <a:t>Observation from ROC and AUC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FC3E32-38DE-4292-939E-1AB1375E4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50932-C3D4-4440-8FDD-A1E4098EF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2819-3B09-45E4-80F4-AADC1978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565" y="4252867"/>
            <a:ext cx="4888026" cy="19498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From the ROC we can see that AOC of the Random forest is Greater than the AOC of SVM</a:t>
            </a:r>
          </a:p>
          <a:p>
            <a:endParaRPr lang="en-US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B377DF-E853-42AA-8308-83BC82CE5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65328D-FC88-4444-9E7D-C7609C6EC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0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44E5-34CD-4293-8EEE-3830D672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10696509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6994E2-5379-4A94-BB06-6D33FAE3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85083-ABF7-47F8-ACFC-B21AD58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29803"/>
            <a:ext cx="11147071" cy="243833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D687-72CF-4DA4-BA65-11413855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06" y="4067746"/>
            <a:ext cx="10696509" cy="2163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Random Forest Classifier algorithm is the best for the Prediction of wine Quality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236692-7802-4B9F-B2C4-F4C9A5FBB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F4F0E5-FC44-4778-A844-21C272F73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8F859-6AAC-4E78-AB88-6274E4BB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Problem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0AC3-6700-4A58-AF4C-58302403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In industries, understanding the demands of wine safety testing can be a complex task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for the laboratory with numerous analytes and residues to monitor. B a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But, our application’s prediction, provide ideal solutions for the analysis of wine, which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will make this whole process efficient and cheaper with less human interaction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7B1A8-2402-4D76-9CF5-8C0A609E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17" y="742952"/>
            <a:ext cx="9522831" cy="1943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OBJECTIVE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F8DDAD-678C-4B24-B136-438A39F5D788}"/>
              </a:ext>
            </a:extLst>
          </p:cNvPr>
          <p:cNvSpPr txBox="1"/>
          <p:nvPr/>
        </p:nvSpPr>
        <p:spPr>
          <a:xfrm>
            <a:off x="641231" y="3200400"/>
            <a:ext cx="1082327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ea typeface="+mn-lt"/>
                <a:cs typeface="+mn-lt"/>
              </a:rPr>
              <a:t>Our main objective is to predict the wine quality using machine learning through Python an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programming language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A large dataset is considered and wine quality is modelled to Analyse the quality of wine a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through different parameters like fixed acidity, volatile acidity etc.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All these parameters will be analyzed through Machine Leaming algorithms like random forest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classifier algorithm which will helps to rate the wine on scale | - 10 or bad - good.</a:t>
            </a:r>
          </a:p>
          <a:p>
            <a:r>
              <a:rPr lang="en-US" dirty="0">
                <a:latin typeface="Century Gothic"/>
                <a:ea typeface="+mn-lt"/>
                <a:cs typeface="+mn-lt"/>
              </a:rPr>
              <a:t>Output obtained would further be checked for correctness and model will be optimized 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accordingly. :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It can support the wine expert evaluations and ultimately improve the production.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51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31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3522C8E-8AE4-4F89-86B2-ADC11569B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913" b="-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89171-EFE1-4ABA-951B-A3538AC0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4114799"/>
            <a:ext cx="6717129" cy="20139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 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3BF173-E8FE-4201-89A7-ABF03E41D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6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3633-7CD0-443A-AF9C-E0CCA46E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 dirty="0"/>
              <a:t>Steps For Analysis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0C5B57D-FA9E-4B7B-AB65-0578AA53B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90796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08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F6713-B0BE-4341-9187-8421D4FB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n-US" dirty="0"/>
              <a:t>Outlier Treatment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AAC1-9126-4948-86EE-C2BC96CF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We have Found outliers with the IQR method,</a:t>
            </a:r>
          </a:p>
          <a:p>
            <a:r>
              <a:rPr lang="en-US" sz="2000"/>
              <a:t>IQR = Q1-Q3</a:t>
            </a:r>
          </a:p>
          <a:p>
            <a:r>
              <a:rPr lang="en-US" sz="2000"/>
              <a:t>And we will treat all the data points out side Q1-1.5*IQR and Q3+1.5IQR as outliers</a:t>
            </a:r>
          </a:p>
          <a:p>
            <a:r>
              <a:rPr lang="en-US" sz="2000"/>
              <a:t>And we have replaced those values with Median values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62FE5-587B-4DB9-AE98-116785F2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3" y="979708"/>
            <a:ext cx="5278233" cy="5037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Observations from the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275E-DE96-4427-902B-40A98E5A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61" y="979710"/>
            <a:ext cx="4216656" cy="503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1.Citric acid, Chlorides, Alcohols</a:t>
            </a:r>
            <a:r>
              <a:rPr lang="en-US"/>
              <a:t>, Sulphates, Volatile Acidity are more Co related with the Quality Feature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20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217EF-4098-433B-AA50-AB47E9A8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3" y="979708"/>
            <a:ext cx="5278233" cy="5037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2455-8729-4A84-A9FB-C37CE8FB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61" y="979710"/>
            <a:ext cx="4216656" cy="503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 have Applied Logistic Regression Algorithm and we got an Accuracy of </a:t>
            </a:r>
            <a:r>
              <a:rPr lang="en-US" dirty="0">
                <a:ea typeface="+mn-lt"/>
                <a:cs typeface="+mn-lt"/>
              </a:rPr>
              <a:t>0.853125</a:t>
            </a:r>
            <a:r>
              <a:rPr lang="en-US" dirty="0"/>
              <a:t> 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9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4915E-80FA-40F7-BF68-02C935DD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n-US" sz="4100" dirty="0">
                <a:ea typeface="+mj-lt"/>
                <a:cs typeface="+mj-lt"/>
              </a:rPr>
              <a:t>DecisionTreeClassifier</a:t>
            </a:r>
            <a:endParaRPr lang="en-US" sz="4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940C-7E27-4926-9BEE-DD5A4160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We have Applied Logistic Regression Algorithm and we got an Accuracy of  </a:t>
            </a:r>
          </a:p>
          <a:p>
            <a:endParaRPr lang="en-US" sz="2000"/>
          </a:p>
          <a:p>
            <a:r>
              <a:rPr lang="en-US" dirty="0">
                <a:ea typeface="+mn-lt"/>
                <a:cs typeface="+mn-lt"/>
              </a:rPr>
              <a:t>8666666666666667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5098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LevelVTI</vt:lpstr>
      <vt:lpstr>Wine Quality Prediction </vt:lpstr>
      <vt:lpstr>Problem Statement</vt:lpstr>
      <vt:lpstr>OBJECTIVE</vt:lpstr>
      <vt:lpstr>  </vt:lpstr>
      <vt:lpstr>Steps For Analysis</vt:lpstr>
      <vt:lpstr>Outlier Treatment</vt:lpstr>
      <vt:lpstr>Observations from the Plots</vt:lpstr>
      <vt:lpstr>Logistic Regression</vt:lpstr>
      <vt:lpstr>DecisionTreeClassifier</vt:lpstr>
      <vt:lpstr>RandomForestClassifier</vt:lpstr>
      <vt:lpstr>Support Vector Machine</vt:lpstr>
      <vt:lpstr>Applying the Grid Search CV on SVM</vt:lpstr>
      <vt:lpstr>Applying Cross Validation Score to Random Forest</vt:lpstr>
      <vt:lpstr>Observation from ROC and AUC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 </dc:title>
  <dc:creator/>
  <cp:lastModifiedBy/>
  <cp:revision>197</cp:revision>
  <dcterms:created xsi:type="dcterms:W3CDTF">2021-08-11T04:32:14Z</dcterms:created>
  <dcterms:modified xsi:type="dcterms:W3CDTF">2021-08-11T10:48:35Z</dcterms:modified>
</cp:coreProperties>
</file>