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3" r:id="rId5"/>
    <p:sldId id="257" r:id="rId6"/>
    <p:sldId id="258" r:id="rId7"/>
    <p:sldId id="261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A5F49C-335C-4047-A769-735DA3D05A0D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5BA9B3-6111-45AB-A1A3-9042F8A9FC32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46734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F49C-335C-4047-A769-735DA3D05A0D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A9B3-6111-45AB-A1A3-9042F8A9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35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F49C-335C-4047-A769-735DA3D05A0D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A9B3-6111-45AB-A1A3-9042F8A9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72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F49C-335C-4047-A769-735DA3D05A0D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A9B3-6111-45AB-A1A3-9042F8A9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76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A5F49C-335C-4047-A769-735DA3D05A0D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5BA9B3-6111-45AB-A1A3-9042F8A9FC3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3367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F49C-335C-4047-A769-735DA3D05A0D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A9B3-6111-45AB-A1A3-9042F8A9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83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F49C-335C-4047-A769-735DA3D05A0D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A9B3-6111-45AB-A1A3-9042F8A9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23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F49C-335C-4047-A769-735DA3D05A0D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A9B3-6111-45AB-A1A3-9042F8A9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77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F49C-335C-4047-A769-735DA3D05A0D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A9B3-6111-45AB-A1A3-9042F8A9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4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A5F49C-335C-4047-A769-735DA3D05A0D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5BA9B3-6111-45AB-A1A3-9042F8A9FC3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568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A5F49C-335C-4047-A769-735DA3D05A0D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5BA9B3-6111-45AB-A1A3-9042F8A9FC3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466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A5F49C-335C-4047-A769-735DA3D05A0D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25BA9B3-6111-45AB-A1A3-9042F8A9FC3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705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Feel at home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3547" y="3886680"/>
            <a:ext cx="6831673" cy="1086237"/>
          </a:xfrm>
        </p:spPr>
        <p:txBody>
          <a:bodyPr/>
          <a:lstStyle/>
          <a:p>
            <a:r>
              <a:rPr lang="en-IN" dirty="0" smtClean="0"/>
              <a:t>-</a:t>
            </a:r>
            <a:r>
              <a:rPr lang="en-IN" dirty="0" smtClean="0"/>
              <a:t>So You Never </a:t>
            </a:r>
            <a:r>
              <a:rPr lang="en-IN" smtClean="0"/>
              <a:t>Feel Alone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08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Feel-At-Home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58454"/>
            <a:ext cx="9601200" cy="3581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/>
              <a:t>N</a:t>
            </a:r>
            <a:r>
              <a:rPr lang="en-IN" sz="2800" dirty="0" smtClean="0"/>
              <a:t>eed support more than anything else.</a:t>
            </a:r>
          </a:p>
          <a:p>
            <a:pPr marL="0" indent="0" algn="just">
              <a:buNone/>
            </a:pPr>
            <a:endParaRPr lang="en-IN" sz="2800" dirty="0" smtClean="0"/>
          </a:p>
          <a:p>
            <a:pPr algn="just"/>
            <a:r>
              <a:rPr lang="en-IN" sz="2800" dirty="0" smtClean="0"/>
              <a:t>There is a lot of self-blame, confusion and guilt.</a:t>
            </a:r>
          </a:p>
          <a:p>
            <a:pPr marL="0" indent="0" algn="just">
              <a:buNone/>
            </a:pPr>
            <a:endParaRPr lang="en-IN" sz="2800" dirty="0" smtClean="0"/>
          </a:p>
          <a:p>
            <a:pPr algn="just"/>
            <a:r>
              <a:rPr lang="en-IN" sz="2800" dirty="0" smtClean="0"/>
              <a:t>Providing a community to make them feel home.</a:t>
            </a:r>
          </a:p>
          <a:p>
            <a:pPr marL="0" indent="0" algn="just">
              <a:buNone/>
            </a:pPr>
            <a:endParaRPr lang="en-IN" sz="2800" dirty="0" smtClean="0"/>
          </a:p>
          <a:p>
            <a:pPr algn="just"/>
            <a:r>
              <a:rPr lang="en-IN" sz="2800" dirty="0" smtClean="0"/>
              <a:t>Giving them a sense of purpose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30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300" b="1" dirty="0" smtClean="0"/>
              <a:t>Who is this for?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200" dirty="0"/>
              <a:t> </a:t>
            </a:r>
            <a:r>
              <a:rPr lang="en-IN" sz="3200" dirty="0" smtClean="0"/>
              <a:t>                              </a:t>
            </a:r>
            <a:br>
              <a:rPr lang="en-IN" sz="3200" dirty="0" smtClean="0"/>
            </a:br>
            <a:r>
              <a:rPr lang="en-IN" sz="3200" dirty="0"/>
              <a:t> </a:t>
            </a:r>
            <a:r>
              <a:rPr lang="en-IN" sz="3200" dirty="0" smtClean="0"/>
              <a:t>                                </a:t>
            </a:r>
            <a:r>
              <a:rPr lang="en-IN" sz="4000" i="1" dirty="0" smtClean="0"/>
              <a:t>Everyone!</a:t>
            </a:r>
            <a:endParaRPr lang="en-IN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4805"/>
            <a:ext cx="9601200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IN" sz="3200" dirty="0" smtClean="0"/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People who are facing this.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People who have faced this.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/>
              <a:t>Volunteers.</a:t>
            </a:r>
          </a:p>
          <a:p>
            <a:pPr>
              <a:lnSpc>
                <a:spcPct val="150000"/>
              </a:lnSpc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7981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999345" y="4237629"/>
            <a:ext cx="3173105" cy="26203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Provide Helplines</a:t>
            </a:r>
            <a:endParaRPr lang="en-IN" sz="2800" dirty="0"/>
          </a:p>
        </p:txBody>
      </p:sp>
      <p:sp>
        <p:nvSpPr>
          <p:cNvPr id="8" name="Oval 7"/>
          <p:cNvSpPr/>
          <p:nvPr/>
        </p:nvSpPr>
        <p:spPr>
          <a:xfrm>
            <a:off x="4999345" y="1644554"/>
            <a:ext cx="3051980" cy="25930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Show Motivational Posts</a:t>
            </a:r>
            <a:endParaRPr lang="en-IN" sz="2800" dirty="0"/>
          </a:p>
        </p:txBody>
      </p:sp>
      <p:sp>
        <p:nvSpPr>
          <p:cNvPr id="9" name="Oval 8"/>
          <p:cNvSpPr/>
          <p:nvPr/>
        </p:nvSpPr>
        <p:spPr>
          <a:xfrm>
            <a:off x="8656093" y="2171700"/>
            <a:ext cx="3411940" cy="29069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Display their skills</a:t>
            </a:r>
            <a:endParaRPr lang="en-IN" sz="2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IN" sz="6000" b="1" dirty="0" smtClean="0"/>
              <a:t>Feed</a:t>
            </a:r>
            <a:endParaRPr lang="en-IN" sz="6000" b="1" dirty="0"/>
          </a:p>
        </p:txBody>
      </p:sp>
      <p:sp>
        <p:nvSpPr>
          <p:cNvPr id="12" name="Oval 11"/>
          <p:cNvSpPr/>
          <p:nvPr/>
        </p:nvSpPr>
        <p:spPr>
          <a:xfrm>
            <a:off x="1084997" y="2171699"/>
            <a:ext cx="3430705" cy="26596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User</a:t>
            </a:r>
          </a:p>
          <a:p>
            <a:pPr algn="ctr"/>
            <a:r>
              <a:rPr lang="en-IN" sz="2800" dirty="0" smtClean="0"/>
              <a:t>Posts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9089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Suicidal Help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Flag posts.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Moderators.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Reporting.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5511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No Family support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2613"/>
            <a:ext cx="9601200" cy="53908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Family support is essential and so we give them a second family.</a:t>
            </a:r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071350" y="2417359"/>
            <a:ext cx="3430705" cy="26596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Support from people facing it</a:t>
            </a:r>
          </a:p>
        </p:txBody>
      </p:sp>
      <p:sp>
        <p:nvSpPr>
          <p:cNvPr id="5" name="Oval 4"/>
          <p:cNvSpPr/>
          <p:nvPr/>
        </p:nvSpPr>
        <p:spPr>
          <a:xfrm>
            <a:off x="4736911" y="3133867"/>
            <a:ext cx="3430705" cy="26596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Groups based on location</a:t>
            </a:r>
          </a:p>
        </p:txBody>
      </p:sp>
      <p:sp>
        <p:nvSpPr>
          <p:cNvPr id="6" name="Oval 5"/>
          <p:cNvSpPr/>
          <p:nvPr/>
        </p:nvSpPr>
        <p:spPr>
          <a:xfrm>
            <a:off x="8402473" y="4098307"/>
            <a:ext cx="3430705" cy="26596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Competitions</a:t>
            </a:r>
          </a:p>
        </p:txBody>
      </p:sp>
    </p:spTree>
    <p:extLst>
      <p:ext uri="{BB962C8B-B14F-4D97-AF65-F5344CB8AC3E}">
        <p14:creationId xmlns:p14="http://schemas.microsoft.com/office/powerpoint/2010/main" val="23944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Scared about the consequences if she speaks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No action will be taken on user’s behalf.*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It is a platform to share experiences.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4354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Gradual change of mind so user’s won’t be scared away.</a:t>
            </a:r>
          </a:p>
          <a:p>
            <a:r>
              <a:rPr lang="en-IN" sz="2800" dirty="0" smtClean="0"/>
              <a:t>Any time help.</a:t>
            </a:r>
          </a:p>
          <a:p>
            <a:r>
              <a:rPr lang="en-IN" sz="2800" dirty="0" smtClean="0"/>
              <a:t>Wider reach of NGOs</a:t>
            </a:r>
            <a:r>
              <a:rPr lang="en-IN" dirty="0" smtClean="0"/>
              <a:t>.</a:t>
            </a:r>
          </a:p>
          <a:p>
            <a:r>
              <a:rPr lang="en-IN" sz="2800" dirty="0" smtClean="0"/>
              <a:t>Disguise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5580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235</TotalTime>
  <Words>155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Feel at home</vt:lpstr>
      <vt:lpstr>Feel-At-Home</vt:lpstr>
      <vt:lpstr>Who is this for?                                                                   Everyone!</vt:lpstr>
      <vt:lpstr>Feed</vt:lpstr>
      <vt:lpstr>Suicidal Help</vt:lpstr>
      <vt:lpstr>No Family support</vt:lpstr>
      <vt:lpstr>Scared about the consequences if she speaks</vt:lpstr>
      <vt:lpstr>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Munjal</dc:creator>
  <cp:lastModifiedBy>lenovo</cp:lastModifiedBy>
  <cp:revision>15</cp:revision>
  <dcterms:created xsi:type="dcterms:W3CDTF">2019-10-19T04:29:43Z</dcterms:created>
  <dcterms:modified xsi:type="dcterms:W3CDTF">2019-11-30T23:29:07Z</dcterms:modified>
</cp:coreProperties>
</file>