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Inter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1" d="100"/>
          <a:sy n="51" d="100"/>
        </p:scale>
        <p:origin x="1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8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brsdincer/all-natural-disasters-19002021-eosd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0089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Global Natural Disasters Visualization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22957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Name: Sai Bhaskar Kora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476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 ID: 02148111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656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Course: Data Visualization (Online) - Spring 2025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722" y="498753"/>
            <a:ext cx="4760952" cy="595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+ Task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34722" y="1529120"/>
            <a:ext cx="6459260" cy="580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interactive dashboard showcasing global natural disasters from 1900 to 2021, emphasizing deaths, damages, and affected populations.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34722" y="2290524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(Objective):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634722" y="2769275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global disaster impacts.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4722" y="3122771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user-driven exploration by disaster type and year.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34722" y="3594140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Why (Importance):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634722" y="4072890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Assist policymakers and researchers with historical disaster insights.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4722" y="4426387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Simplify complex data through clear visual storytelling.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544038" y="1547217"/>
            <a:ext cx="2380417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(Methodology):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544038" y="2025968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from EM-DAT Global Disaster Database.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544038" y="2379464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using D3.js for interactive web visualizations.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544038" y="2732961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 View, Sunburst View, and Bubble Pack View created.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7544038" y="3086457"/>
            <a:ext cx="6459260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Filters for disaster type and year included.</a:t>
            </a:r>
            <a:endParaRPr lang="en-US" sz="140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38" y="3580448"/>
            <a:ext cx="6459260" cy="4419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957"/>
            <a:ext cx="747772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Screenshot of Visualizations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46045" y="1336586"/>
            <a:ext cx="6408063" cy="2938709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73037" y="10753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Home Page Overview</a:t>
            </a:r>
            <a:endParaRPr lang="en-US" sz="2300" dirty="0"/>
          </a:p>
        </p:txBody>
      </p:sp>
      <p:sp>
        <p:nvSpPr>
          <p:cNvPr id="6" name="Shape 4"/>
          <p:cNvSpPr/>
          <p:nvPr/>
        </p:nvSpPr>
        <p:spPr>
          <a:xfrm>
            <a:off x="7428548" y="1336586"/>
            <a:ext cx="6408063" cy="2938710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7663101" y="1052382"/>
            <a:ext cx="48739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Map View (Total Deaths by Country)</a:t>
            </a:r>
            <a:endParaRPr lang="en-US" sz="2300" dirty="0"/>
          </a:p>
        </p:txBody>
      </p:sp>
      <p:sp>
        <p:nvSpPr>
          <p:cNvPr id="9" name="Shape 7"/>
          <p:cNvSpPr/>
          <p:nvPr/>
        </p:nvSpPr>
        <p:spPr>
          <a:xfrm>
            <a:off x="793790" y="4536568"/>
            <a:ext cx="6408063" cy="3370074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01236" y="4283391"/>
            <a:ext cx="584370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Sunburst View (Disaster Types Breakdown)</a:t>
            </a:r>
            <a:endParaRPr lang="en-US" sz="2300" dirty="0"/>
          </a:p>
        </p:txBody>
      </p:sp>
      <p:sp>
        <p:nvSpPr>
          <p:cNvPr id="12" name="Shape 10"/>
          <p:cNvSpPr/>
          <p:nvPr/>
        </p:nvSpPr>
        <p:spPr>
          <a:xfrm>
            <a:off x="7428667" y="4559500"/>
            <a:ext cx="6408063" cy="3347142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345007" y="4275296"/>
            <a:ext cx="6991787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Bubble Pack View (Disasters with Country Labels)</a:t>
            </a:r>
            <a:endParaRPr lang="en-US" sz="23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D2E485-D9DE-4147-916A-5B501C82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85" y="4594391"/>
            <a:ext cx="5648069" cy="33214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2E75D9-4DC6-DF2F-55C9-191B5252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86" y="1380519"/>
            <a:ext cx="6076780" cy="29387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2A7D7E-E52A-09E4-D78D-07AB7C369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553" y="1388091"/>
            <a:ext cx="6408802" cy="29387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76476C-0748-20A8-D656-9DDAC66C0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553" y="4601086"/>
            <a:ext cx="6222287" cy="3319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7560" y="793194"/>
            <a:ext cx="7721679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+ Possible Improvements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60" y="2431494"/>
            <a:ext cx="1015960" cy="19080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18321" y="2634615"/>
            <a:ext cx="266700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518321" y="3089910"/>
            <a:ext cx="6400919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Created a professional dashboard analyzing historical disaster data.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518321" y="3811310"/>
            <a:ext cx="640091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Enabled interactive filtering and multi-dimensional analysis.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60" y="4339590"/>
            <a:ext cx="1015960" cy="309681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18321" y="4542711"/>
            <a:ext cx="2855357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Possible Improvements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7518321" y="4998006"/>
            <a:ext cx="640091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real-time disaster feeds (e.g., GDACS API).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7518321" y="5394246"/>
            <a:ext cx="640091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Cross-analyze disaster data with climate/economic indicators.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7518321" y="5790486"/>
            <a:ext cx="640091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zoom/select features on maps.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7518321" y="6186726"/>
            <a:ext cx="640091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 additional visualizations like timelines or heatmaps.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7518321" y="6582966"/>
            <a:ext cx="6400919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Further enhance animation smoothness and loading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0713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End of Presentation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2104906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1900-2021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69368" y="2775730"/>
            <a:ext cx="2856914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Years of Data from </a:t>
            </a:r>
          </a:p>
        </p:txBody>
      </p:sp>
      <p:sp>
        <p:nvSpPr>
          <p:cNvPr id="6" name="Text 3"/>
          <p:cNvSpPr/>
          <p:nvPr/>
        </p:nvSpPr>
        <p:spPr>
          <a:xfrm>
            <a:off x="512874" y="3187209"/>
            <a:ext cx="3970751" cy="750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hlinkClick r:id="rId4"/>
              </a:rPr>
              <a:t>https://www.kaggle.com/datasets/brsdincer/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hlinkClick r:id="rId4"/>
              </a:rPr>
              <a:t>all-natural-disasters-19002021-eosdis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104906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057537" y="31367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Visualization Views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742021" y="3644860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Map, Sunburst, and Bubble Pack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7846" y="4801553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100+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3083362" y="58333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Countries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2767846" y="6341507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disaster analysis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95956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270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Petrona Bold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kora sai bhaskar</dc:creator>
  <cp:lastModifiedBy>SaiBhaskar Kora</cp:lastModifiedBy>
  <cp:revision>2</cp:revision>
  <dcterms:created xsi:type="dcterms:W3CDTF">2025-04-28T03:01:56Z</dcterms:created>
  <dcterms:modified xsi:type="dcterms:W3CDTF">2025-04-28T03:16:11Z</dcterms:modified>
</cp:coreProperties>
</file>