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2db2ca030_0_49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22db2ca030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2db2ca030_0_5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2db2ca030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db2ca030_0_54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2db2ca03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22db2ca030_0_5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22db2ca030_0_5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2db2ca030_0_5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22db2ca030_0_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2db2ca030_0_56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2db2ca030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2db2ca030_0_5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2db2ca030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db2ca030_0_5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22db2ca030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22db2ca030_0_58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22db2ca030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2db2ca030_0_58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2db2ca030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22db2ca030_0_5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22db2ca03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2db2ca030_0_50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2db2ca030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2db2ca030_0_59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22db2ca030_0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db2ca030_0_50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db2ca030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2db2ca030_0_5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22db2ca030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2db2ca030_0_5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2db2ca030_0_5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22db2ca030_0_5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22db2ca030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2db2ca030_0_5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2db2ca030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2db2ca030_0_5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2db2ca030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2db2ca030_0_5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2db2ca030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15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5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6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6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6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6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74;p17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17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1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7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19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9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20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20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" name="Google Shape;95;p2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21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1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8" name="Google Shape;98;p2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22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" name="Google Shape;102;p2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2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2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23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3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Eo5EBGCSKE0MZioBtbunG23-KwB1Yr_5/view" TargetMode="External"/><Relationship Id="rId4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drive.google.com/file/d/1XjQiRolqDRGojUFNj2VaorM1zlVJZrvC/view" TargetMode="External"/><Relationship Id="rId4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owardsdatascience.com/object-detection-with-voice-feedback-yolo-v3-gtts-6ec732dca9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/>
          <p:nvPr>
            <p:ph type="title"/>
          </p:nvPr>
        </p:nvSpPr>
        <p:spPr>
          <a:xfrm>
            <a:off x="435900" y="595725"/>
            <a:ext cx="8286000" cy="25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 eye: object recognition and speech generation for visually impaired</a:t>
            </a:r>
            <a:endParaRPr sz="4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5"/>
          <p:cNvSpPr txBox="1"/>
          <p:nvPr>
            <p:ph idx="1" type="body"/>
          </p:nvPr>
        </p:nvSpPr>
        <p:spPr>
          <a:xfrm>
            <a:off x="2411925" y="4155500"/>
            <a:ext cx="6309900" cy="21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Yarlagadda Sai Bhavadeesh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2018BCS0082),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Peddi Shwejan (2018BCS0047), Allu Harsha Vardhan (2017BCS00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), Lavanya S (201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BCS0034)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Dr. Koppala Guravaiah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4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It Defaults to the best available driver for the plattform: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sapi5 - SAPI5 on windows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nsss-  NSSpeechsynthesizer  on Mac OS X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espeak - eSpeak on every other platform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THE DRIVER PROXY INTERFACE: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isBusy()</a:t>
            </a:r>
            <a:r>
              <a:rPr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→  Bool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Gets if the proxy is busy and cannot process the next command in the queue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setBusy(busy:bool)→ None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E4349"/>
              </a:buClr>
              <a:buSzPts val="2000"/>
              <a:buFont typeface="Times New Roman"/>
              <a:buChar char="➔"/>
            </a:pPr>
            <a:r>
              <a:rPr lang="en" sz="2000">
                <a:solidFill>
                  <a:srgbClr val="3E4349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Sets the proxy to busy so it cannot continue to pump the command queue or idle so it can process the next command.</a:t>
            </a:r>
            <a:endParaRPr sz="2000">
              <a:solidFill>
                <a:srgbClr val="3E4349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5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Arial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gTTS (Google Text-to-Speech)is a Python library and CLI tool to interface with Google Translate text-to-speech API</a:t>
            </a: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20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7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is very easy to use the tool and provides many built-in functions which used to save the text file as an mp3 file.</a:t>
            </a:r>
            <a:endParaRPr sz="17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Arial"/>
              <a:buChar char="➔"/>
            </a:pPr>
            <a:r>
              <a:rPr lang="en" sz="1500">
                <a:solidFill>
                  <a:srgbClr val="20212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gTTS which works perfectly in python3 but it needs internet connection to work since it relies on google to get the audio 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Customizable speech-specific sentence tokenizer that allows for unlimited lengths of text to be read, all while keeping proper intonation, abbreviations, decimals and more;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Customizable text pre-processors which can, for example, provide pronunciation corrections;</a:t>
            </a:r>
            <a:endParaRPr sz="16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500"/>
              </a:spcBef>
              <a:spcAft>
                <a:spcPts val="0"/>
              </a:spcAft>
              <a:buClr>
                <a:srgbClr val="292929"/>
              </a:buClr>
              <a:buSzPts val="1600"/>
              <a:buFont typeface="Georgia"/>
              <a:buChar char="➔"/>
            </a:pPr>
            <a:r>
              <a:rPr lang="en" sz="16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processed text is passed into the digital signal processing is performed on the processed text. </a:t>
            </a:r>
            <a:endParaRPr sz="16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1500"/>
              <a:buFont typeface="Georgia"/>
              <a:buChar char="➔"/>
            </a:pPr>
            <a:r>
              <a:rPr lang="en" sz="15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gTTS module can be used extensively on other languages such as French, German, Hindi, etc.</a:t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292929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Detected objects to Text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37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get_text(results, H, W, names):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texts = []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for i in results: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centerX, centerY = i[0], i[1]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W_pos, H_pos = '', ''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centerX &lt;= W/3: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W_pos = "left "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elif centerX &lt;= (W/3 * 2):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W_pos = "Center "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W_pos = "right "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if centerY &lt;= H/3: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H_pos = "top "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elif centerY &lt;= (H/3 * 2):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H_pos = "mid "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else: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H_pos = "bottom "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texts.append(H_pos + W_pos + names[int(i[5])])</a:t>
            </a:r>
            <a:endParaRPr sz="1050">
              <a:solidFill>
                <a:srgbClr val="22222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', '.join(texts)</a:t>
            </a:r>
            <a:endParaRPr sz="2000">
              <a:solidFill>
                <a:srgbClr val="22222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7"/>
          <p:cNvSpPr txBox="1"/>
          <p:nvPr/>
        </p:nvSpPr>
        <p:spPr>
          <a:xfrm>
            <a:off x="4191000" y="1605650"/>
            <a:ext cx="4540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- a 2-D list, contains outputs of each detected box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Each detected box is again a list of size 6.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	It contains, x, y, w, h, conf, label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names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- All the labels, we trained model 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Converted text to Speech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38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real-time audio output</a:t>
            </a:r>
            <a:endParaRPr b="1"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pyttsx3 library</a:t>
            </a:r>
            <a:endParaRPr b="1"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pyttsx3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libraries required for using gTTS</a:t>
            </a:r>
            <a:endParaRPr b="1"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subprocess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gtts import gTTS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pydub import AudioSegment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AudioSegment.converter = r"D:/Bhavadeesh/BHAVADEESH/BTP/models/ffmpeg/ffmpeg-n4.4-latest-win64-gpl-4.4/bin/ffmpeg.exe"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Using gTTS</a:t>
            </a:r>
            <a:endParaRPr b="1"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tts = gTTS(text, lang = 'en')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tts.save('tts.mp3')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tts = AudioSegment.from_mp3("tts.mp3")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subprocess.call(["ffplay", "-nodisp", "-autoexit", "tts.mp3"])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Using pyttsx3</a:t>
            </a:r>
            <a:endParaRPr b="1"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speech.say(text)</a:t>
            </a:r>
            <a:endParaRPr sz="11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speech.runAndWait()</a:t>
            </a:r>
            <a:endParaRPr sz="11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39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video using pyttsx3</a:t>
            </a:r>
            <a:endParaRPr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p39" title="pyttsx3 ‐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400" y="1880750"/>
            <a:ext cx="7675300" cy="432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40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Experimental video using gTTS</a:t>
            </a:r>
            <a:endParaRPr sz="14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2" name="Google Shape;212;p40" title="gTTS ‐ Made with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150" y="1877775"/>
            <a:ext cx="7680550" cy="432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Observations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41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 online unlike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" sz="14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</a:t>
            </a:r>
            <a:endParaRPr sz="14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requires an active internet connection.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doesn’t require any internet connection. It works offline.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sends text to Google’s servers to generate a speech file, which is then returned.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speech generated by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spoken a little faster than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speech.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taken to provide audio by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less than the time taken by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E101A"/>
              </a:buClr>
              <a:buSzPts val="2000"/>
              <a:buFont typeface="Arial"/>
              <a:buChar char="➔"/>
            </a:pP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also needs an external package to output the audio file created, whereas </a:t>
            </a:r>
            <a:r>
              <a:rPr b="1"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has inbuilt functions to play the audio created by it.</a:t>
            </a:r>
            <a:r>
              <a:rPr lang="en" sz="1400">
                <a:solidFill>
                  <a:srgbClr val="0E10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</a:t>
            </a:r>
            <a:endParaRPr sz="1400">
              <a:solidFill>
                <a:srgbClr val="0E10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2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42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We found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more helpful than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gTTS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considering,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time taken to produce audio, and the delay in frames.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libraries required to provide an audio feedback.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And, the network connectivity.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Hence, we used pyttsx3 as our main library to conclude this project.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43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[1] 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Mache, Suhas R., Manasi R. Baheti, and C. Namrata Mahender. "Review on text-to-speech synthesizer." </a:t>
            </a:r>
            <a:r>
              <a:rPr i="1"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International Journal of Advanced Research in Computer and Communication Engineering</a:t>
            </a:r>
            <a:r>
              <a:rPr lang="en" sz="1200">
                <a:solidFill>
                  <a:srgbClr val="22222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4.8 (2015): 54-59.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[2]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https://towardsdatascience.com/object-detection-with-voice-feedback-yolo-v3-gtts-6ec732dca91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[3] https://medium.com/@ashwinijha006/zen-of-python-the-hard-way-is-easier-b3ab7644571a#:~:text=gTTS%20(Google%20Text%2Dto%2D,text%2Dto%2Dspeech%20API.&amp;text=pyttsx3%20is%20a%20text%2Dto,both%20Python%202%20and%203.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Project - Phase 1 and Phase 2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Phase 1 constitutes of training a model which takes images through a camera as input, it detects the objects found in the images and object’s text labels are given as output.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Used YOLOv5 for Phase 1.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Phase 2 constitutes of using the object’s text labels as input to a model which converts text to speech and the speech is given as output.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Text to speech conversion libraries: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Google Text to Speech (gTTS)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pyttsx3 (text to speech conversion library in python)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4"/>
          <p:cNvSpPr txBox="1"/>
          <p:nvPr>
            <p:ph type="title"/>
          </p:nvPr>
        </p:nvSpPr>
        <p:spPr>
          <a:xfrm>
            <a:off x="853950" y="240345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429000" y="579025"/>
            <a:ext cx="8286000" cy="6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7400"/>
            <a:ext cx="8839198" cy="3676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/>
          <p:nvPr>
            <p:ph type="title"/>
          </p:nvPr>
        </p:nvSpPr>
        <p:spPr>
          <a:xfrm>
            <a:off x="436350" y="549975"/>
            <a:ext cx="82713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Phase - 2,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9575"/>
            <a:ext cx="8839200" cy="3812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to Speech Synthesizer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00" y="1264025"/>
            <a:ext cx="3636525" cy="4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9"/>
          <p:cNvSpPr txBox="1"/>
          <p:nvPr/>
        </p:nvSpPr>
        <p:spPr>
          <a:xfrm>
            <a:off x="2408475" y="6027975"/>
            <a:ext cx="425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Figure: Block diagram of text-to-speech synthesis [1]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to Speech Synthesizer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Text to speech system (TTS) converts text into voice using a speech synthesizer.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computer system used for this purpose is called a speech synthesizer.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Text processing and speech generation are two main components of a text to speech system.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objective of the text processing component is to process the given input text and produce appropriate sequence of phonemic units.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These phonemic units are realized by the speech generation component either by synthesis from parameters or by selection of a unit from a large speech corpus.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to Speech Synthesizer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1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Text processing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 text-to-speech system the input text is first analyzed, normalized and transcribed into a phonetic or some other linguistic representation.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Text processing components deals with low level processing issues such as sentence segmentation and word segmentation.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Three Phases 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1. Document Structure detection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2. Text Normalization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3. Linguistic Analysis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to Speech Synthesizer contd…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Times New Roman"/>
                <a:ea typeface="Times New Roman"/>
                <a:cs typeface="Times New Roman"/>
                <a:sym typeface="Times New Roman"/>
              </a:rPr>
              <a:t>Speech generation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 speech generation component processes to generate the speech by using parameters as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Phonetic Analysis: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160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Grapheme to phoneme conversion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◆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Homograph disambiguation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Prosodic Analysis : - The analysis of prosody is important because it gives basis for marking prosodic effect around our utterance plans.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3"/>
          <p:cNvSpPr txBox="1"/>
          <p:nvPr>
            <p:ph type="title"/>
          </p:nvPr>
        </p:nvSpPr>
        <p:spPr>
          <a:xfrm>
            <a:off x="424050" y="622625"/>
            <a:ext cx="8295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pyttsx3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33"/>
          <p:cNvSpPr txBox="1"/>
          <p:nvPr>
            <p:ph idx="1" type="body"/>
          </p:nvPr>
        </p:nvSpPr>
        <p:spPr>
          <a:xfrm>
            <a:off x="435800" y="1365800"/>
            <a:ext cx="8295900" cy="49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rgbClr val="FDFDF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pyttsx3 is  a text-to-speech conversion library in Python. Unlike alternative libraries, it works offline and online, and is compatible with both Python 2 and 3 versions.</a:t>
            </a:r>
            <a:endParaRPr sz="2000">
              <a:highlight>
                <a:srgbClr val="FDFDFD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also change the voice of the engine.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can also change the Speed of the Speech Engine.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Default Speed Rate of the Speech Engine is 200.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If we set the Speed below 200 the voice will speak slowly and above 200 will increase the speed rate of the engine.</a:t>
            </a:r>
            <a:endParaRPr sz="20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It supports several languages that is unicode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➔"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