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embeddedFontLs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Raleway" panose="020B0604020202020204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2E0DDD-2248-4E1B-BB57-E2EF5E282702}">
  <a:tblStyle styleId="{A42E0DDD-2248-4E1B-BB57-E2EF5E2827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8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0b629dc1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0b629dc1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0c4af76a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0c4af76a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0b629dc18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0b629dc18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0a8b448f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0a8b448f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0df6eca3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0df6eca3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0df6eca39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0df6eca39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0df6eca39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0df6eca39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0a8b448f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0a8b448f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0a274e2a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0a274e2a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0b629dc1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0b629dc1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0b629dc1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0b629dc1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0b629dc1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0b629dc1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0b629dc1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0b629dc1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0c4af76a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0c4af76a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0b629dc1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0b629dc1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0c4af76a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0c4af76a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55420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632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840300"/>
            <a:ext cx="6331500" cy="20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4317933"/>
            <a:ext cx="6331500" cy="16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632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55420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739800"/>
            <a:ext cx="7436100" cy="20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3892600"/>
            <a:ext cx="74361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55420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632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2409100"/>
            <a:ext cx="8296800" cy="20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55420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632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767933"/>
            <a:ext cx="6321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2127701"/>
            <a:ext cx="6321600" cy="4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55420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632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767933"/>
            <a:ext cx="6321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2136900"/>
            <a:ext cx="3071400" cy="4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2136900"/>
            <a:ext cx="3071400" cy="4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548767"/>
            <a:ext cx="8520600" cy="8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1248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2462405"/>
            <a:ext cx="2808000" cy="3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949521"/>
            <a:ext cx="6244200" cy="51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67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863133"/>
            <a:ext cx="4045200" cy="17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3647161"/>
            <a:ext cx="40452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632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5634700"/>
            <a:ext cx="8388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767933"/>
            <a:ext cx="63216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2127701"/>
            <a:ext cx="6321600" cy="4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dicaleyecenter.com/2016/06/20/importance-eye-car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435900" y="595725"/>
            <a:ext cx="8286000" cy="25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Third eye: object recognition and speech generation for visually impaired</a:t>
            </a:r>
            <a:endParaRPr sz="4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>
            <a:off x="2411925" y="4155500"/>
            <a:ext cx="6309900" cy="21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r>
              <a:rPr lang="en" sz="2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Yarlagadda Sai Bhavadeesh </a:t>
            </a: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2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2018BCS0082),</a:t>
            </a:r>
            <a:endParaRPr sz="2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Peddi Shwejan (2018BCS0047), Allu Harsha Vardhan (2017BCS00</a:t>
            </a: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" sz="2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Lavanya S (201</a:t>
            </a: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" sz="2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BCS0034)</a:t>
            </a: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</a:t>
            </a:r>
            <a:r>
              <a:rPr lang="en" sz="2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Dr. Koppala Guravaiah</a:t>
            </a:r>
            <a:endParaRPr sz="20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Google Shape;127;p22"/>
          <p:cNvGraphicFramePr/>
          <p:nvPr/>
        </p:nvGraphicFramePr>
        <p:xfrm>
          <a:off x="123463" y="646500"/>
          <a:ext cx="8882525" cy="6096625"/>
        </p:xfrm>
        <a:graphic>
          <a:graphicData uri="http://schemas.openxmlformats.org/drawingml/2006/table">
            <a:tbl>
              <a:tblPr>
                <a:noFill/>
                <a:tableStyleId>{A42E0DDD-2248-4E1B-BB57-E2EF5E282702}</a:tableStyleId>
              </a:tblPr>
              <a:tblGrid>
                <a:gridCol w="22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9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IoT Enabled Automated Object Recognition for the Visually Impaired. [26]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Md. Atikur Rahman , Muhammad Sheikh Sadi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laser sensors , Single Shot Detector (SSD) model,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SIFT,MS COCO dataset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 accuracy is 95.99 and SSD 88.89%(YOLO) seems to be better compare to SSD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Learning Technique Based Visually Impaired People Using YOLO V3 Framework Mechanism. [27]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Balachandar, Santhosh,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Suriyakrishna, Vigensh, Usharani, Manju Bala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Yolov3,Cameras,M VOT,COCO dataset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They have used(videocon camera)its intra camera grahic.. which does not highlights the features properly and exactly tally the model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6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 Time Object Detection with Audio Feedback using Yolo vs. Yolo_v3. [28]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Mansi Mahendru, Sanjay Kumar Dubey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Tensor flow, SSD, Yolo, Yolo_v3, gTTS, Deep Learning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 accuracy is 78.99 and yolov3 92.89%(seems to be better compare to (yolo)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Guidance System for Visually Impaired People. [29]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Kanchan Patil , Avinash Kharat, Pratik Chaudhary , Shrikant Bidgar , Rushikesh Gavhane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gTTS, Yolo v3,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Pyttsx, AIML, Vice over chatbot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chat-bot cannot recognize the command in noisy environment, chat-bot may get confused between voice of an user and person nearby.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8" name="Google Shape;128;p22"/>
          <p:cNvSpPr txBox="1"/>
          <p:nvPr/>
        </p:nvSpPr>
        <p:spPr>
          <a:xfrm>
            <a:off x="0" y="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Trends &amp; Technologies… Survey… Contd...</a:t>
            </a:r>
            <a:endParaRPr sz="30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Google Shape;133;p23"/>
          <p:cNvGraphicFramePr/>
          <p:nvPr/>
        </p:nvGraphicFramePr>
        <p:xfrm>
          <a:off x="135775" y="646504"/>
          <a:ext cx="8888975" cy="6027750"/>
        </p:xfrm>
        <a:graphic>
          <a:graphicData uri="http://schemas.openxmlformats.org/drawingml/2006/table">
            <a:tbl>
              <a:tblPr>
                <a:noFill/>
                <a:tableStyleId>{A42E0DDD-2248-4E1B-BB57-E2EF5E282702}</a:tableStyleId>
              </a:tblPr>
              <a:tblGrid>
                <a:gridCol w="220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6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Building A Voice Based Image Caption Generator with Deep Learning. [30]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Mohana priya R, Dr.Maria Anu, Divya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NLP ,CNN, LSTM (Long short term memory) ,RNN(recurrent neural network) flicker dataset,Accuracy 90%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dataset is small. For better accuracy could be used big dataset , According to current trends, it’s not sufficient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Blind - Sight: Object Detection with Voice Feedback. [31]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A. Annapoorani, Nerosha Senthil Kumar, Dr. V. Vidhya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YOLO, COCO Dataset, gTTS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121900" marB="1219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Live object recognition system cannot perform future learning which is a demerit.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 Recognition and Voice Translation for Visually Impaired. [33]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Sandeep Pasupuleti, Lahari Dadi, Manikumar Gadi, R. Krishnaveni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Flickr_8k dataset, VGG, LSTM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 is very small,the implementation can be enhanced by giving a greater number of images and text datasets with shorter captions for training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4" name="Google Shape;134;p23"/>
          <p:cNvSpPr txBox="1"/>
          <p:nvPr/>
        </p:nvSpPr>
        <p:spPr>
          <a:xfrm>
            <a:off x="0" y="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Trends &amp; Technologies… Survey… Contd...</a:t>
            </a:r>
            <a:endParaRPr sz="3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412650" y="537600"/>
            <a:ext cx="83187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Trends &amp; Technologies… Survey… Contd...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494000" y="1176775"/>
            <a:ext cx="8237400" cy="49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Hence, we took up this project to help visually impaired people to recognize their surroundings.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In recent years, deep learning has become more popular technique for solving these problems of identifying objects.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deep learning systems achieve high accuracy rates at lower cost.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In this project we are planning to use YOLO v5 algorithm, which is more faster, more accurate, and light-weight compared to other versions of YOLO.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Planning to implement on benchmark datasets to attain good accuracy, and performance.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After detecting and  recognizing the objects, we are planning to generate speech, for the recognized objects. This can be achieved by using Recurrent Neural Network Techniques (RNN).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body" idx="1"/>
          </p:nvPr>
        </p:nvSpPr>
        <p:spPr>
          <a:xfrm>
            <a:off x="394400" y="1772625"/>
            <a:ext cx="8337300" cy="45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Project is divided into two parts.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Object detection &amp; recognition.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Image to speech generation.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Yarlagadda Sai Bhavadeesh, and Peddi Shwejan works on object detection &amp; recognition.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Allu Harsha Vardhan, and Lavanya S works on image to speech generation.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377775" y="579025"/>
            <a:ext cx="83373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416600" y="419225"/>
            <a:ext cx="8315100" cy="5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414450" y="1222600"/>
            <a:ext cx="8315100" cy="50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[1]</a:t>
            </a:r>
            <a:r>
              <a:rPr lang="en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https://www.medicaleyecenter.com/2016/06/20/importance-eye-care/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[2]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Rajwani, Roshan, Dinesh Purswani, Paresh Kalinani, Deesha Ramchandani, and Indu Dokare. "Proposed system on object detection for visually impaired people." </a:t>
            </a:r>
            <a:r>
              <a:rPr lang="en" sz="1100" i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International Journal of Information Technology (IJIT)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4.1 (2018): 1-6.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[3]Elmannai, Wafa M., and Khaled M. Elleithy. "A highly accurate and reliable data fusion framework for guiding the visually impaired." </a:t>
            </a:r>
            <a:r>
              <a:rPr lang="en" sz="1100" i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IEEE Access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6 (2018): 33029-33054.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[4]Ye, Cang, and Xiangfei Qian. "3-D object recognition of a robotic navigation aid for the visually impaired." </a:t>
            </a:r>
            <a:r>
              <a:rPr lang="en" sz="1100" i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IEEE Transactions on Neural Systems and Rehabilitation Engineering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26.2 (2017): 441-450.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[5]Bashiri, Fereshteh S.,Eric LaRose, Jonathan C. Badger, Roshan M. D’Souza, Zeyun Yu, and Peggy Peissig. "Object detection to assist visually impaired people: A deep neural network adventure." </a:t>
            </a:r>
            <a:r>
              <a:rPr lang="en" sz="1100" i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International Symposium on Visual Computing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Springer, Cham, 2018.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[6]Gianani, Sejal, Abhishek Mehta, Twinkle Motwani, and Rohan Shende. "JUVO-An Aid for the Visually Impaired." </a:t>
            </a:r>
            <a:r>
              <a:rPr lang="en" sz="1100" i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2018 International Conference on Smart City and Emerging Technology (ICSCET)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IEEE, 2018.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[7]Nishajith, A., J. Nivedha, Shilpa S. Nair, and J. Mohammed Shaffi. "Smart cap-wearable visual guidance system for blind." </a:t>
            </a:r>
            <a:r>
              <a:rPr lang="en" sz="1100" i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2018 International Conference on Inventive Research in Computing Applications (ICIRCA)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IEEE, 2018.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[8]Patel, Charmi T.,Vaidehi J. Mistry, Laxmi S. Desai, and Yogesh K. Meghrajani. "Multisensor-based object detection in indoor environment for visually impaired people." </a:t>
            </a:r>
            <a:r>
              <a:rPr lang="en" sz="1100" i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2018 Second International Conference on Intelligent Computing and Control Systems (ICICCS)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IEEE, 2018.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[9]Tosun, Selman, and Enis Karaarslan. "Real-Time Object Detection Application for Visually Impaired People: Third Eye." </a:t>
            </a:r>
            <a:r>
              <a:rPr lang="en" sz="1100" i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2018 International Conference on Artificial Intelligence and Data Processing (IDAP)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Ieee, 2018.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[10]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Wong, Y. C., J. A. Lai, S. S. S. Ranjit, A. R. Syafeeza, and N. A. Hamid."Convolutional neural network for object detection system for blind people." </a:t>
            </a:r>
            <a:r>
              <a:rPr lang="en" sz="1000" i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Journal of Telecommunication, Electronic and Computer Engineering (JTEC)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11.2 (2019): 1-6.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[11]Nasreen, Jawaid, Warsi Arif, Asad Ali Shaikh, Yahya Muhammad, and Monaisha Abdullah."Object Detection and Narrator for Visually Impaired People." </a:t>
            </a:r>
            <a:r>
              <a:rPr lang="en" sz="1000" i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2019 IEEE 6th International Conference on Engineering Technologies and Applied Sciences (ICETAS)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IEEE, 2019.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750"/>
              </a:spcAft>
              <a:buNone/>
            </a:pP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421350" y="494000"/>
            <a:ext cx="83004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Contd...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421350" y="1186525"/>
            <a:ext cx="8300400" cy="51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[12]Pardasani, Arjun, Prithviraj N. Indi, Sashwata Banerjee, Aditya Kamal, and Vaibhav Garg. "Smart assistive navigation devices for visually impaired people." </a:t>
            </a:r>
            <a:r>
              <a:rPr lang="en" sz="1100" i="1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2019 IEEE 4th International Conference on Computer and Communication Systems (ICCCS)</a:t>
            </a: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IEEE, 2019.</a:t>
            </a:r>
            <a:endParaRPr sz="11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[13]Rahman, Ferdousi, Israt Jahan Ritun, Nafisa Farhin, and Jia Uddin."An assistive model for visually impaired people using YOLO and MTCNN." </a:t>
            </a:r>
            <a:r>
              <a:rPr lang="en" sz="1100" i="1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Proceedings of the 3rd International Conference on Cryptography, Security and Privacy</a:t>
            </a: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2019.</a:t>
            </a:r>
            <a:endParaRPr sz="11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[14]Shah, Samkit, Jayraj Bandariya, Garima Jain, Mayur Ghevariya, and Sarosh Dastoor."CNN based auto-assistance system as a boon for directing visually impaired person." </a:t>
            </a:r>
            <a:r>
              <a:rPr lang="en" sz="1100" i="1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2019 3rd International Conference on Trends in Electronics and Informatics (ICOEI)</a:t>
            </a: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IEEE, 2019.</a:t>
            </a:r>
            <a:endParaRPr sz="11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[15]Jhinkwan, Piyush, Vaishali Ingale, and Shubham Chaturvedi. "Object Detection Using Convolution Neural Networks." </a:t>
            </a:r>
            <a:r>
              <a:rPr lang="en" sz="1100" i="1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Proceedings of International Conference on Communication and Information Processing (ICCIP)</a:t>
            </a: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2019.</a:t>
            </a:r>
            <a:endParaRPr sz="11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[16]Chen, Xiaobai, Jinglong Xu, and Zhiyi Yu. "A 68-mw 2.2 Tops/w Low Bit Width and Multiplierless DCNN Object Detection Processor for Visually Impaired People." </a:t>
            </a:r>
            <a:r>
              <a:rPr lang="en" sz="1100" i="1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IEEE Transactions on Circuits and Systems for Video Technology</a:t>
            </a: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29.11 (2018): 3444-3453.</a:t>
            </a:r>
            <a:endParaRPr sz="11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[17]Sun, Minghui, Pengcheng Ding, Jiageng Song, Miao Song, and Limin Wang. "“Watch Your Step”: Precise Obstacle Detection and Navigation for Mobile Users Through Their Mobile Service." </a:t>
            </a:r>
            <a:r>
              <a:rPr lang="en" sz="1100" i="1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IEEE Access</a:t>
            </a: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7 (2019): 66731-66738.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[18]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Xu, Qiwei, Runzi Lin, Han Yue, Hong Huang, Yun Yang, and Zhigang Yao. "Research on small target detection in driving scenarios based on improved yolo network." </a:t>
            </a:r>
            <a:r>
              <a:rPr lang="en" sz="1100" i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IEEE Access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8 (2020): 27574-27583.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[19]Fang, Wei, Lin Wang, and Peiming Ren. "Tinier-YOLO: A real-time object detection method for constrained environments." </a:t>
            </a:r>
            <a:r>
              <a:rPr lang="en" sz="1100" i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IEEE Access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8 (2019): 1935-1944.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[20]Li, Yongjun, Shasha Li, Haohao Du, Lijia Chen, Dongming Zhang, and Yao Li. "YOLO-ACN: Focusing on Small Target and Occluded Object Detection." </a:t>
            </a:r>
            <a:r>
              <a:rPr lang="en" sz="1100" i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IEEE Access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8 (2020): 227288-227303.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[21]Joshi, Rashika, Meenakshi Tripathi, Amit Kumar, and Manoj Singh Gaur. "Object Recognition and Classification System for Visually Impaired." </a:t>
            </a:r>
            <a:r>
              <a:rPr lang="en" sz="1100" i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2020 International Conference on Communication and Signal Processing (ICCSP)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IEEE, 2020.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429000" y="508550"/>
            <a:ext cx="8286000" cy="5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Contd...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445700" y="1147850"/>
            <a:ext cx="8286000" cy="51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[22]Afif, Mouna, Riadh Ayachi, Yahia Said, Edwige Pissaloux, and Mohamed Atri. "An evaluation of retinanet on indoor object detection for blind and visually impaired persons assistance navigation." </a:t>
            </a:r>
            <a:r>
              <a:rPr lang="en" sz="1100" i="1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Neural Processing Letters</a:t>
            </a: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(2020): 1-15.</a:t>
            </a:r>
            <a:endParaRPr sz="11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[23]Afif, Mouna, Riadh Ayachi, Edwige Pissaloux, Yahia Said, and Mohamed Atri. "Indoor objects detection and recognition for an ICT mobility assistance of visually impaired people." </a:t>
            </a:r>
            <a:r>
              <a:rPr lang="en" sz="1100" i="1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Multimedia Tools and Applications</a:t>
            </a: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79.41 (2020): 31645-31662.</a:t>
            </a:r>
            <a:endParaRPr sz="11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[24]Yohannes, Ervin, Paul Lin, Chih-Yang Lin, and Timothy K. Shih. "Robot Eye: Automatic Object Detection And Recognition Using Deep Attention Network to Assist Blind People." </a:t>
            </a:r>
            <a:r>
              <a:rPr lang="en" sz="1100" i="1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2020 International Conference on Pervasive Artificial Intelligence (ICPAI)</a:t>
            </a: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IEEE, 2020.</a:t>
            </a:r>
            <a:endParaRPr sz="11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[25]Bhole, Swapnil, and Aniket Dhok. "Deep Learning based Object Detection and Recognition Framework for the Visually-Impaired." </a:t>
            </a:r>
            <a:r>
              <a:rPr lang="en" sz="1100" i="1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2020 Fourth International Conference on Computing Methodologies and Communication (ICCMC)</a:t>
            </a: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IEEE, 2020.</a:t>
            </a:r>
            <a:endParaRPr sz="11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[26]</a:t>
            </a:r>
            <a:r>
              <a:rPr lang="en" sz="10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Rahman, Md Atikur, and Muhammad Sheikh Sadi. "IoT Enabled Automated Object Recognition for the Visually Impaired." </a:t>
            </a:r>
            <a:r>
              <a:rPr lang="en" sz="1000" i="1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Computer Methods and Programs in Biomedicine Update</a:t>
            </a:r>
            <a:r>
              <a:rPr lang="en" sz="10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(2021): 100015.</a:t>
            </a:r>
            <a:endParaRPr sz="100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[27]Balachandar, A., et al.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Santhosh, Suriyakrishna, Vigensh, Usharani, Manju Bala</a:t>
            </a:r>
            <a:r>
              <a:rPr lang="en" sz="10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"Deep Learning Technique Based Visually Impaired People Using YOLO V3 Framework Mechanism." </a:t>
            </a:r>
            <a:r>
              <a:rPr lang="en" sz="1000" i="1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2021 3rd International Conference on Signal Processing and Communication (ICPSC)</a:t>
            </a:r>
            <a:r>
              <a:rPr lang="en" sz="10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 IEEE, 2021.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[28]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Mahendru, Mansi, and Sanjay Kumar Dubey. "Real Time Object Detection with Audio Feedback using Yolo vs. Yolo_v3." </a:t>
            </a:r>
            <a:r>
              <a:rPr lang="en" sz="1100" i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2021 11th International Conference on Cloud Computing, Data Science &amp; Engineering (Confluence)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IEEE, 2021.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[29]Patil, Kanchan,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Avinash Kharat, Pratik Chaudhary , Shrikant Bidgar , Rushikesh Gavhane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et al. "Guidance System for Visually Impaired People." </a:t>
            </a:r>
            <a:r>
              <a:rPr lang="en" sz="1100" i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2021 International Conference on Artificial Intelligence and Smart Systems (ICAIS)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IEEE, 2021.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[30]Anu, Maria, and S. Divya. "Building A Voice Based Image Caption Generator with Deep Learning." </a:t>
            </a:r>
            <a:r>
              <a:rPr lang="en" sz="1100" i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2021 5th International Conference on Intelligent Computing and Control Systems (ICICCS)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IEEE, 2021.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[31]Annapoorani, A., Nerosha Senthil Kumar, and V. Vidhya. "Blind-Sight: Object Detection with Voice Feedback." (2021).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50"/>
              </a:spcBef>
              <a:spcAft>
                <a:spcPts val="75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[32]Pasupuleti, Sandeep,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Lahari Dadi, Manikumar Gadi, R. Krishnaveni  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et al. "Image Recognition and Voice Translation for Visually Impaired." </a:t>
            </a:r>
            <a:r>
              <a:rPr lang="en" sz="1100" i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International Journal of Research in Engineering, Science and Management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4.5 (2021): 18-23.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853950" y="2403450"/>
            <a:ext cx="7436100" cy="20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7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421350" y="624775"/>
            <a:ext cx="83190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508550" y="1903375"/>
            <a:ext cx="8231700" cy="44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Visually impaired people face a lot of difficulties in doing their daily activities. There is a say that, Out of all the five sense organs, eyes are most important.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" sz="2000">
                <a:solidFill>
                  <a:srgbClr val="211E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our eyesight is one of your most important senses: 80% of what we perceive comes through our sense of sight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. [1]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Visually impaired need the help of either the third person or a stick. These methods are not always fruitful.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Detecting and recognizing the objects and generating speech about the objects helps visually impaired in a great way in understanding their surroundings.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403525" y="606475"/>
            <a:ext cx="5030700" cy="14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4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074900" y="3734230"/>
            <a:ext cx="76173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❖"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researched papers from four different years, from 2018 to 2021. We found that various technologies were used to develop this type of systems.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❖"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we are going to present those papers and discuss the improvements they achieved and difficulties they faced and how we are going to improve this system further.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2299350" y="5756467"/>
            <a:ext cx="260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0" y="-87175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Trends &amp; Technologies… Survey...</a:t>
            </a:r>
            <a:endParaRPr sz="28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92" name="Google Shape;92;p16"/>
          <p:cNvGraphicFramePr/>
          <p:nvPr/>
        </p:nvGraphicFramePr>
        <p:xfrm>
          <a:off x="103938" y="528425"/>
          <a:ext cx="8936100" cy="6261418"/>
        </p:xfrm>
        <a:graphic>
          <a:graphicData uri="http://schemas.openxmlformats.org/drawingml/2006/table">
            <a:tbl>
              <a:tblPr>
                <a:noFill/>
                <a:tableStyleId>{A42E0DDD-2248-4E1B-BB57-E2EF5E282702}</a:tableStyleId>
              </a:tblPr>
              <a:tblGrid>
                <a:gridCol w="223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3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 Title</a:t>
                      </a:r>
                      <a:endParaRPr sz="2100" b="1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Authors</a:t>
                      </a:r>
                      <a:endParaRPr sz="2100" b="1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Methods</a:t>
                      </a:r>
                      <a:endParaRPr sz="2100" b="1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Pros &amp; Cons</a:t>
                      </a:r>
                      <a:endParaRPr sz="2100" b="1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7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Proposed System on Object Detection for Visually Impaired People.[2]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Rajwani, Roshan, Dinesh Purswani,Paresh Kalinani, Deesha Ramchandani, and Indu Dokare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Android Camera, OpenCV, Google Cloud Vision API, Compare it with Microsoft COCO Dataset and give output.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Since the output is through Android application,it should have enough battery.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84675" marB="84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Highly Accurate and Reliable Data Fusion Framework for Guiding the Visually Impaired.[3]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Elmannai, Wafa M., and Khaled M. Elleithy.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Two camera Sensors, Computer Vision Methods, Oriented FAST and Rotated BRIEF (ORB) and KNN Algorithm.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of 96%,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 a motherboard connected with various sensors like gyro, compass, GPS, music, FEZ Spider board.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9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3D Object Recognition of a Robotic Navigation Aid for the Visually Impaired.[4]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Ye, Cang, and Xiangfei Qian.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3D Camera(White Cane),Planar Segments, Gaussian Model Mixture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Trained on all indoor objects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over 90%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7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 Detection to Assist Visually Impaired People: A Deep Neural Network Adventure.[5]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Bashiri, Fereshteh S, Eric LaRose, Jonathan C. Badger, Roshan M. D’Souza, Zeyun Yu, and Peggy Peissig.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Marshfield Clinic Dataset,Google Glass Device,CNN Model,Support Vector Machine Algorithm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number of objects(ex:doors,stairs,signs etc.,)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over 98%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17"/>
          <p:cNvGraphicFramePr/>
          <p:nvPr/>
        </p:nvGraphicFramePr>
        <p:xfrm>
          <a:off x="114488" y="777567"/>
          <a:ext cx="8915000" cy="5795478"/>
        </p:xfrm>
        <a:graphic>
          <a:graphicData uri="http://schemas.openxmlformats.org/drawingml/2006/table">
            <a:tbl>
              <a:tblPr>
                <a:noFill/>
                <a:tableStyleId>{A42E0DDD-2248-4E1B-BB57-E2EF5E282702}</a:tableStyleId>
              </a:tblPr>
              <a:tblGrid>
                <a:gridCol w="222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0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99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JUVO - An Aid for the Visually Impaired[6]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Gianani, Sejal, Abhishek Mehta, Twinkle Motwani, and Rohan Shende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Camera,Image Capturing and Preprocessing,Object detection Using OpenCV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SSD Framework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MobileNet Architecture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Few objects in Dataset.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Indoor Environment ,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of 99.61%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Smart Cap-Wearable Visual Guidance System For Blind. [7]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Nishajith, A., J. Nivedha, Shilpa S. Nair, and J. Mohammed Shaffi.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84675" marB="8467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Raspberry Pi Noir Camera,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OpenCV Processing,COCO Model,eSpeak.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84675" marB="84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 classes of objects in Dataset.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Multisensor – based Object Detection in Indoor Environment for Visually Impaired People[8].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Patel, Charmi T.,Vaidehi J. Mistry, Laxmi S. Desai, and Yogesh K. Meghrajani.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USB Webcam,Preprocessing,Statistical Analysis,SVM Classifier.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can be used for outdoor environment but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is tested for indoor environment only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7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Real-Time Object Detection Application for Visually Impaired People: Third Eye.[9]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Tosun, Selman, and Enis Karaarslan.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Camera,OpenCV Processing,Tiny YOLO TensorFlow, Audio Output.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COCO Dataset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Only 20 classes in the dataset,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Manual selection.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8" name="Google Shape;98;p17"/>
          <p:cNvSpPr txBox="1"/>
          <p:nvPr/>
        </p:nvSpPr>
        <p:spPr>
          <a:xfrm>
            <a:off x="0" y="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Trends &amp; Technologies… Survey… Contd...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Google Shape;103;p18"/>
          <p:cNvGraphicFramePr/>
          <p:nvPr/>
        </p:nvGraphicFramePr>
        <p:xfrm>
          <a:off x="107588" y="646500"/>
          <a:ext cx="8928800" cy="6228978"/>
        </p:xfrm>
        <a:graphic>
          <a:graphicData uri="http://schemas.openxmlformats.org/drawingml/2006/table">
            <a:tbl>
              <a:tblPr>
                <a:noFill/>
                <a:tableStyleId>{A42E0DDD-2248-4E1B-BB57-E2EF5E282702}</a:tableStyleId>
              </a:tblPr>
              <a:tblGrid>
                <a:gridCol w="223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6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Convolutional Neural Network for Object Detection System for Blind People.[10]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Y.C. Wong, J.A. Lai, S.S.S. Ranjit, A.R. Syafeeza, N. A. Hamid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Cnn,Used edge box algorithm, Caffnet model, softmax Cifar10 dataset has been used,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object detection models faced difficulty in classifying the object from a picture of ultimate scale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 Detection and Narrator for Visually Impaired People.[11]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Jawaid nasrren,warsi,Arif,Asad ali shaikh,Yahya Muhammad,Monaisha abdullah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 YOLO.It narrates to the user.It was trained on Imagenet dataset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121900" marB="1219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Results showed that the accuracy is varying depending on phone camera quality and the light effects. iPhone and Samsung have better results than others.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7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Smart Assistive Navigation Devices for Visually Impaired People.[12]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Arjun Pardasani, Prithviraj N Indi, Sashwata Banerjee, Aditya Kamal, Vaibhav Garg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Open CV, Image processing, Used Smart glass and shoes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Both the devices have been developed by using simple, cheap sensors. Their motive is to make both the devices as a part of the user's regular and frequently used objects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 Assistive Model for Visually Impaired People using YOLO and MTCNN.[13]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FerdousiRahman, IsratJahanRitun, NafisaFarhin, JiaUddin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Open CV, YOLO algorithm, Deep learning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121900" marB="1219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object detection process achieved 6-7 FPS processing with an accuracy rate of 63-80%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121900" marB="1219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4" name="Google Shape;104;p18"/>
          <p:cNvSpPr txBox="1"/>
          <p:nvPr/>
        </p:nvSpPr>
        <p:spPr>
          <a:xfrm>
            <a:off x="0" y="0"/>
            <a:ext cx="912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Trends &amp; Technologies… Survey… Contd...</a:t>
            </a:r>
            <a:endParaRPr sz="30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19"/>
          <p:cNvGraphicFramePr/>
          <p:nvPr/>
        </p:nvGraphicFramePr>
        <p:xfrm>
          <a:off x="121000" y="646502"/>
          <a:ext cx="8902000" cy="6120478"/>
        </p:xfrm>
        <a:graphic>
          <a:graphicData uri="http://schemas.openxmlformats.org/drawingml/2006/table">
            <a:tbl>
              <a:tblPr>
                <a:noFill/>
                <a:tableStyleId>{A42E0DDD-2248-4E1B-BB57-E2EF5E282702}</a:tableStyleId>
              </a:tblPr>
              <a:tblGrid>
                <a:gridCol w="22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9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 based Auto-Assistance System as a Boon for Directing Visually Impaired Person.[14]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Samkit Shah , Jayraj Bandariya , Garima Jain , Mayur Ghevariya , Sarosh Dastoor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Haar cascade, CNN,Deep learning COCO 2017 data Set was used.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When processed on CPU, Haar cascade is the fastest algorithm, but CNN gives more accurate results when detecting multiple objects simultaneously for real time applications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6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 Detection Using Convolution Neural Networks.[15]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121900" marB="1219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Piyush Jhinkwan , Vaishali Ingale  , Shubham Chaturvedi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learning,CNN, Back propagation algorithm.For training CIFAR-100 dataset was used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was trained with dropout and data augmentation to achieve better results.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68 mw 2.2 Tops/w low bit-width and multiplierless DCNN object detection processor for visually impaired people.[16]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Xiaobai Chen,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Jinglong Xu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convolutional network, low-bit, multiplierless,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reducing hardware cost by over 68% compared to the 16 bit fixpoint model with negligible accuracy loss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8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‘‘Watch Your Step’’: Precise Obstacle Detection and Navigation for Mobile Users Through Their Mobile Service.[17]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MINGHUI SUN PENGCHENG DING , JIAGENG SON , MIAO SONG5 , AND LIMIN WANG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Google Tango, 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built-in infrared (IR) sensor to collect data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system cannot correctly distinguish complex situations such as obstacles leaning against a wall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0" name="Google Shape;110;p19"/>
          <p:cNvSpPr txBox="1"/>
          <p:nvPr/>
        </p:nvSpPr>
        <p:spPr>
          <a:xfrm>
            <a:off x="0" y="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Trends &amp; Technologies… Survey… Contd...</a:t>
            </a:r>
            <a:endParaRPr sz="3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0" y="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Trends &amp; Technologies… Survey… Contd...</a:t>
            </a:r>
            <a:endParaRPr sz="30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6" name="Google Shape;116;p20"/>
          <p:cNvGraphicFramePr/>
          <p:nvPr/>
        </p:nvGraphicFramePr>
        <p:xfrm>
          <a:off x="138038" y="602888"/>
          <a:ext cx="8867900" cy="6148672"/>
        </p:xfrm>
        <a:graphic>
          <a:graphicData uri="http://schemas.openxmlformats.org/drawingml/2006/table">
            <a:tbl>
              <a:tblPr>
                <a:noFill/>
                <a:tableStyleId>{A42E0DDD-2248-4E1B-BB57-E2EF5E282702}</a:tableStyleId>
              </a:tblPr>
              <a:tblGrid>
                <a:gridCol w="221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6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61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Research on Small Target Detection in Driving Scenarios Based on Improved Yolo Network. [18]</a:t>
                      </a:r>
                      <a:endParaRPr sz="1500"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121900" marB="121900">
                    <a:lnL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Qiwei Xu, Runzi Lin, Han Yue, Hong Huang, Yun Yang, Zhigang Yao</a:t>
                      </a:r>
                      <a:endParaRPr sz="1500"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121900" marB="121900">
                    <a:lnL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 v3, 2080 Ti machine, Dataset used is Apollo Scape (Baidu’s autopilot dataset).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121900" marB="121900">
                    <a:lnL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Improvised YOLO v3 and it showed better results compared to YOLO v3. Accuracy is 84.76%.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121900" marB="121900">
                    <a:lnL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Tinier-YOLO: A Real-Time Object Detection Method for Constrained Environments.[19]</a:t>
                      </a:r>
                      <a:endParaRPr sz="1500"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121900" marB="121900">
                    <a:lnL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Wei Fang, Lin Wang, Peiming Ren</a:t>
                      </a:r>
                      <a:endParaRPr sz="1500"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121900" marB="121900">
                    <a:lnL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Tinier-YOLO-v3, PASCAL VOC (2007 + 2012), COCO.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121900" marB="121900">
                    <a:lnL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Faster runtime speed compared to other lightweight models. But, is suitable for embedded systems (Low accuracy).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121900" marB="121900">
                    <a:lnL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8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YOLO-ACN: Focusing on Small Target and Occluded Object Detection.[20]</a:t>
                      </a:r>
                      <a:endParaRPr sz="1500"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121900" marB="121900">
                    <a:lnL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Yongjun Li, Shasha Li, Haohao Du, Lijia Chen, Dongming Zhang, Yao Li</a:t>
                      </a:r>
                      <a:endParaRPr sz="1500"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121900" marB="121900">
                    <a:lnL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YOLO-ACN, MS COCO, Infrared pedestrian dataset KAIST, NVIDIA Tesla K40.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121900" marB="121900">
                    <a:lnL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Doesn’t improve performance much with the proposed method, compared to YOLO v3. focused on small objects detection.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121900" marB="121900">
                    <a:lnL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1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 Detection and Classification System for Visually Impaired.[21]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121900" marB="121900">
                    <a:lnL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Rashika Joshi, </a:t>
                      </a: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Meenakshi Tripati, Amit Kumar, Manoj Singh Gaur.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121900" marB="121900">
                    <a:lnL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MobileNetSSD (SSD - Single Shot-Detector), PASCAL VOC 2007.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121900" marB="121900">
                    <a:lnL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Got pretty good accuracy, but the dataset is small, not sufficient. Only for embedded systems.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121900" marB="121900">
                    <a:lnL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Google Shape;121;p21"/>
          <p:cNvGraphicFramePr/>
          <p:nvPr/>
        </p:nvGraphicFramePr>
        <p:xfrm>
          <a:off x="108950" y="426608"/>
          <a:ext cx="8926100" cy="6411562"/>
        </p:xfrm>
        <a:graphic>
          <a:graphicData uri="http://schemas.openxmlformats.org/drawingml/2006/table">
            <a:tbl>
              <a:tblPr>
                <a:noFill/>
                <a:tableStyleId>{A42E0DDD-2248-4E1B-BB57-E2EF5E282702}</a:tableStyleId>
              </a:tblPr>
              <a:tblGrid>
                <a:gridCol w="22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7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 Evaluation of RetinaNet on Indoor Object Detection for Blind and Visually Impaired Persons Assistance Navigation.[22]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121900" marB="1219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Mouna Afif, Riadh Ayachi, Yahia Said, Edwige Pissaloux, Mohamed Atri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121900" marB="1219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RetinaNet (ResNet, DenseNet, VGGNet based), Self prepared Dataset (Contains 8000 images).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121900" marB="1219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Attained 84.61% mAP. Focused on only indoor navigation. the number of objects it can detect is very small. Got good results with proposed algorithm.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121900" marB="1219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8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Indoor object detection and recognition for an ICT mobility assistance of visually impaired people. [23]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121900" marB="1219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Mouna Afif, Riadh Ayachi, Edwige Pissaloux, Yahia Said, Mohamed Atri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121900" marB="1219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YOLOv3, DarkNet-53. Dataset contains 8000 images and contains 16 indoor object classes.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121900" marB="1219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Attained 73.19% mAP, and it’s only focused on indoor navigation. Used pretrained model and trained on the new dataset.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121900" marB="1219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2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Robot Eye: Automatic Object Detection and Recognition Using Deep Attention Network to Assist Blind People.[24]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121900" marB="1219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Ervin Yohannes, Paul Lin, Chih-Yang Lin, Timothy K. Shih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121900" marB="1219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Self-designed model (DarkNet-53 based), ZED Stereo camera, PASCAL VOC, MS COCO datasets.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121900" marB="1219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is 81%, better than YOLO v3. Used PASCAL VOC for classes, and mixed MS COCO. No-of classes are too small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121900" marB="1219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4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Learning based Object Detection and Recognition Framework for the Visually-Impaired. [25]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121900" marB="1219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Swapnil Bhole, Aniket Dhok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121900" marB="1219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PASCAL VOC 2007  dataset, SSD, Inception v3 model.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121900" marB="1219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Added currency detection to the dataset and achieved 90.2% acc. But the dataset contains only 20 classes.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121900" marB="121900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2" name="Google Shape;122;p21"/>
          <p:cNvSpPr txBox="1"/>
          <p:nvPr/>
        </p:nvSpPr>
        <p:spPr>
          <a:xfrm>
            <a:off x="-7200" y="-132725"/>
            <a:ext cx="9158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Trends &amp; Technologies… Survey… Contd...</a:t>
            </a:r>
            <a:endParaRPr sz="3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3720</Words>
  <Application>Microsoft Office PowerPoint</Application>
  <PresentationFormat>On-screen Show (4:3)</PresentationFormat>
  <Paragraphs>214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Raleway</vt:lpstr>
      <vt:lpstr>Arial</vt:lpstr>
      <vt:lpstr>Times New Roman</vt:lpstr>
      <vt:lpstr>Lato</vt:lpstr>
      <vt:lpstr>Swiss</vt:lpstr>
      <vt:lpstr>Third eye: object recognition and speech generation for visually impaired</vt:lpstr>
      <vt:lpstr>Introduction</vt:lpstr>
      <vt:lpstr>Literature Survey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Trends &amp; Technologies… Survey… Contd...</vt:lpstr>
      <vt:lpstr>Future work</vt:lpstr>
      <vt:lpstr>References</vt:lpstr>
      <vt:lpstr>Contd...</vt:lpstr>
      <vt:lpstr>Contd...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Third eye: object recognition and speech generation for visually impaired</dc:title>
  <cp:lastModifiedBy>Sai Bhavadeesh Yarlagadda</cp:lastModifiedBy>
  <cp:revision>1</cp:revision>
  <dcterms:modified xsi:type="dcterms:W3CDTF">2021-09-22T11:57:04Z</dcterms:modified>
</cp:coreProperties>
</file>