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Lst>
  <p:notesMasterIdLst>
    <p:notesMasterId r:id="rId11"/>
  </p:notesMasterIdLst>
  <p:sldIdLst>
    <p:sldId id="256"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2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1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780FD-3CC5-4C15-8E00-CC6669922AE3}" type="datetimeFigureOut">
              <a:rPr lang="en-US" smtClean="0"/>
              <a:t>3/17/2024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916F3-EFB6-42B1-98AB-0054B1BBE2F1}" type="slidenum">
              <a:rPr lang="en-US" smtClean="0"/>
              <a:t>‹#›</a:t>
            </a:fld>
            <a:endParaRPr lang="en-US"/>
          </a:p>
        </p:txBody>
      </p:sp>
    </p:spTree>
    <p:extLst>
      <p:ext uri="{BB962C8B-B14F-4D97-AF65-F5344CB8AC3E}">
        <p14:creationId xmlns:p14="http://schemas.microsoft.com/office/powerpoint/2010/main" val="84377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77000" y="880708"/>
            <a:ext cx="6038400" cy="4241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3264400" y="5133533"/>
            <a:ext cx="5663600" cy="6344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3">
                <a:solidFill>
                  <a:schemeClr val="lt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pic>
        <p:nvPicPr>
          <p:cNvPr id="11" name="Google Shape;11;p2"/>
          <p:cNvPicPr preferRelativeResize="0"/>
          <p:nvPr/>
        </p:nvPicPr>
        <p:blipFill>
          <a:blip r:embed="rId2">
            <a:alphaModFix/>
          </a:blip>
          <a:stretch>
            <a:fillRect/>
          </a:stretch>
        </p:blipFill>
        <p:spPr>
          <a:xfrm rot="1425386">
            <a:off x="11184635" y="45559"/>
            <a:ext cx="1820052" cy="1897876"/>
          </a:xfrm>
          <a:prstGeom prst="rect">
            <a:avLst/>
          </a:prstGeom>
          <a:noFill/>
          <a:ln>
            <a:noFill/>
          </a:ln>
        </p:spPr>
      </p:pic>
      <p:grpSp>
        <p:nvGrpSpPr>
          <p:cNvPr id="12" name="Google Shape;12;p2"/>
          <p:cNvGrpSpPr/>
          <p:nvPr/>
        </p:nvGrpSpPr>
        <p:grpSpPr>
          <a:xfrm>
            <a:off x="129168" y="5333100"/>
            <a:ext cx="1953616" cy="2278267"/>
            <a:chOff x="96876" y="3999825"/>
            <a:chExt cx="1465212" cy="1708700"/>
          </a:xfrm>
        </p:grpSpPr>
        <p:pic>
          <p:nvPicPr>
            <p:cNvPr id="13" name="Google Shape;13;p2"/>
            <p:cNvPicPr preferRelativeResize="0"/>
            <p:nvPr/>
          </p:nvPicPr>
          <p:blipFill>
            <a:blip r:embed="rId3">
              <a:alphaModFix/>
            </a:blip>
            <a:stretch>
              <a:fillRect/>
            </a:stretch>
          </p:blipFill>
          <p:spPr>
            <a:xfrm>
              <a:off x="96876" y="3999825"/>
              <a:ext cx="878100" cy="878125"/>
            </a:xfrm>
            <a:prstGeom prst="rect">
              <a:avLst/>
            </a:prstGeom>
            <a:noFill/>
            <a:ln>
              <a:noFill/>
            </a:ln>
          </p:spPr>
        </p:pic>
        <p:sp>
          <p:nvSpPr>
            <p:cNvPr id="14" name="Google Shape;14;p2"/>
            <p:cNvSpPr/>
            <p:nvPr/>
          </p:nvSpPr>
          <p:spPr>
            <a:xfrm>
              <a:off x="307188" y="4453625"/>
              <a:ext cx="1254900" cy="1254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spTree>
    <p:extLst>
      <p:ext uri="{BB962C8B-B14F-4D97-AF65-F5344CB8AC3E}">
        <p14:creationId xmlns:p14="http://schemas.microsoft.com/office/powerpoint/2010/main" val="327387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2235600" y="1914867"/>
            <a:ext cx="7720800" cy="1706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i="1"/>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62" name="Google Shape;62;p11"/>
          <p:cNvSpPr txBox="1">
            <a:spLocks noGrp="1"/>
          </p:cNvSpPr>
          <p:nvPr>
            <p:ph type="subTitle" idx="1"/>
          </p:nvPr>
        </p:nvSpPr>
        <p:spPr>
          <a:xfrm>
            <a:off x="2235600" y="3794100"/>
            <a:ext cx="7720800" cy="662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pic>
        <p:nvPicPr>
          <p:cNvPr id="63" name="Google Shape;63;p11"/>
          <p:cNvPicPr preferRelativeResize="0"/>
          <p:nvPr/>
        </p:nvPicPr>
        <p:blipFill>
          <a:blip r:embed="rId2">
            <a:alphaModFix/>
          </a:blip>
          <a:stretch>
            <a:fillRect/>
          </a:stretch>
        </p:blipFill>
        <p:spPr>
          <a:xfrm>
            <a:off x="10681818" y="2610768"/>
            <a:ext cx="1226033" cy="4011097"/>
          </a:xfrm>
          <a:prstGeom prst="rect">
            <a:avLst/>
          </a:prstGeom>
          <a:noFill/>
          <a:ln>
            <a:noFill/>
          </a:ln>
        </p:spPr>
      </p:pic>
      <p:sp>
        <p:nvSpPr>
          <p:cNvPr id="64" name="Google Shape;64;p11"/>
          <p:cNvSpPr/>
          <p:nvPr/>
        </p:nvSpPr>
        <p:spPr>
          <a:xfrm>
            <a:off x="-627500" y="-464067"/>
            <a:ext cx="2366800" cy="23668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spTree>
    <p:extLst>
      <p:ext uri="{BB962C8B-B14F-4D97-AF65-F5344CB8AC3E}">
        <p14:creationId xmlns:p14="http://schemas.microsoft.com/office/powerpoint/2010/main" val="1350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5"/>
        <p:cNvGrpSpPr/>
        <p:nvPr/>
      </p:nvGrpSpPr>
      <p:grpSpPr>
        <a:xfrm>
          <a:off x="0" y="0"/>
          <a:ext cx="0" cy="0"/>
          <a:chOff x="0" y="0"/>
          <a:chExt cx="0" cy="0"/>
        </a:xfrm>
      </p:grpSpPr>
    </p:spTree>
    <p:extLst>
      <p:ext uri="{BB962C8B-B14F-4D97-AF65-F5344CB8AC3E}">
        <p14:creationId xmlns:p14="http://schemas.microsoft.com/office/powerpoint/2010/main" val="148479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68" name="Google Shape;68;p13"/>
          <p:cNvSpPr txBox="1">
            <a:spLocks noGrp="1"/>
          </p:cNvSpPr>
          <p:nvPr>
            <p:ph type="title" idx="2" hasCustomPrompt="1"/>
          </p:nvPr>
        </p:nvSpPr>
        <p:spPr>
          <a:xfrm>
            <a:off x="960000" y="1899805"/>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9" name="Google Shape;69;p13"/>
          <p:cNvSpPr txBox="1">
            <a:spLocks noGrp="1"/>
          </p:cNvSpPr>
          <p:nvPr>
            <p:ph type="title" idx="3" hasCustomPrompt="1"/>
          </p:nvPr>
        </p:nvSpPr>
        <p:spPr>
          <a:xfrm>
            <a:off x="960000" y="3780271"/>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0" name="Google Shape;70;p13"/>
          <p:cNvSpPr txBox="1">
            <a:spLocks noGrp="1"/>
          </p:cNvSpPr>
          <p:nvPr>
            <p:ph type="title" idx="4" hasCustomPrompt="1"/>
          </p:nvPr>
        </p:nvSpPr>
        <p:spPr>
          <a:xfrm>
            <a:off x="4559033" y="1899805"/>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1" name="Google Shape;71;p13"/>
          <p:cNvSpPr txBox="1">
            <a:spLocks noGrp="1"/>
          </p:cNvSpPr>
          <p:nvPr>
            <p:ph type="title" idx="5" hasCustomPrompt="1"/>
          </p:nvPr>
        </p:nvSpPr>
        <p:spPr>
          <a:xfrm>
            <a:off x="4559033" y="3780267"/>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2" name="Google Shape;72;p13"/>
          <p:cNvSpPr txBox="1">
            <a:spLocks noGrp="1"/>
          </p:cNvSpPr>
          <p:nvPr>
            <p:ph type="title" idx="6" hasCustomPrompt="1"/>
          </p:nvPr>
        </p:nvSpPr>
        <p:spPr>
          <a:xfrm>
            <a:off x="8158067" y="1899805"/>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3" name="Google Shape;73;p13"/>
          <p:cNvSpPr txBox="1">
            <a:spLocks noGrp="1"/>
          </p:cNvSpPr>
          <p:nvPr>
            <p:ph type="title" idx="7" hasCustomPrompt="1"/>
          </p:nvPr>
        </p:nvSpPr>
        <p:spPr>
          <a:xfrm>
            <a:off x="8158067" y="3780267"/>
            <a:ext cx="136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4" name="Google Shape;74;p13"/>
          <p:cNvSpPr txBox="1">
            <a:spLocks noGrp="1"/>
          </p:cNvSpPr>
          <p:nvPr>
            <p:ph type="subTitle" idx="1"/>
          </p:nvPr>
        </p:nvSpPr>
        <p:spPr>
          <a:xfrm>
            <a:off x="960000" y="25982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2pPr>
            <a:lvl3pPr lvl="2"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3pPr>
            <a:lvl4pPr lvl="3"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4pPr>
            <a:lvl5pPr lvl="4"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5pPr>
            <a:lvl6pPr lvl="5"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6pPr>
            <a:lvl7pPr lvl="6"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7pPr>
            <a:lvl8pPr lvl="7"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8pPr>
            <a:lvl9pPr lvl="8"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9pPr>
          </a:lstStyle>
          <a:p>
            <a:r>
              <a:rPr lang="en-US"/>
              <a:t>Click to edit Master subtitle style</a:t>
            </a:r>
            <a:endParaRPr/>
          </a:p>
        </p:txBody>
      </p:sp>
      <p:sp>
        <p:nvSpPr>
          <p:cNvPr id="75" name="Google Shape;75;p13"/>
          <p:cNvSpPr txBox="1">
            <a:spLocks noGrp="1"/>
          </p:cNvSpPr>
          <p:nvPr>
            <p:ph type="subTitle" idx="8"/>
          </p:nvPr>
        </p:nvSpPr>
        <p:spPr>
          <a:xfrm>
            <a:off x="4559033" y="25982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SzPts val="2400"/>
              <a:buFont typeface="Raleway"/>
              <a:buNone/>
              <a:defRPr sz="3200" b="1">
                <a:latin typeface="Raleway"/>
                <a:ea typeface="Raleway"/>
                <a:cs typeface="Raleway"/>
                <a:sym typeface="Raleway"/>
              </a:defRPr>
            </a:lvl2pPr>
            <a:lvl3pPr lvl="2" rtl="0">
              <a:lnSpc>
                <a:spcPct val="100000"/>
              </a:lnSpc>
              <a:spcBef>
                <a:spcPts val="0"/>
              </a:spcBef>
              <a:spcAft>
                <a:spcPts val="0"/>
              </a:spcAft>
              <a:buSzPts val="2400"/>
              <a:buFont typeface="Raleway"/>
              <a:buNone/>
              <a:defRPr sz="3200" b="1">
                <a:latin typeface="Raleway"/>
                <a:ea typeface="Raleway"/>
                <a:cs typeface="Raleway"/>
                <a:sym typeface="Raleway"/>
              </a:defRPr>
            </a:lvl3pPr>
            <a:lvl4pPr lvl="3" rtl="0">
              <a:lnSpc>
                <a:spcPct val="100000"/>
              </a:lnSpc>
              <a:spcBef>
                <a:spcPts val="0"/>
              </a:spcBef>
              <a:spcAft>
                <a:spcPts val="0"/>
              </a:spcAft>
              <a:buSzPts val="2400"/>
              <a:buFont typeface="Raleway"/>
              <a:buNone/>
              <a:defRPr sz="3200" b="1">
                <a:latin typeface="Raleway"/>
                <a:ea typeface="Raleway"/>
                <a:cs typeface="Raleway"/>
                <a:sym typeface="Raleway"/>
              </a:defRPr>
            </a:lvl4pPr>
            <a:lvl5pPr lvl="4" rtl="0">
              <a:lnSpc>
                <a:spcPct val="100000"/>
              </a:lnSpc>
              <a:spcBef>
                <a:spcPts val="0"/>
              </a:spcBef>
              <a:spcAft>
                <a:spcPts val="0"/>
              </a:spcAft>
              <a:buSzPts val="2400"/>
              <a:buFont typeface="Raleway"/>
              <a:buNone/>
              <a:defRPr sz="3200" b="1">
                <a:latin typeface="Raleway"/>
                <a:ea typeface="Raleway"/>
                <a:cs typeface="Raleway"/>
                <a:sym typeface="Raleway"/>
              </a:defRPr>
            </a:lvl5pPr>
            <a:lvl6pPr lvl="5" rtl="0">
              <a:lnSpc>
                <a:spcPct val="100000"/>
              </a:lnSpc>
              <a:spcBef>
                <a:spcPts val="0"/>
              </a:spcBef>
              <a:spcAft>
                <a:spcPts val="0"/>
              </a:spcAft>
              <a:buSzPts val="2400"/>
              <a:buFont typeface="Raleway"/>
              <a:buNone/>
              <a:defRPr sz="3200" b="1">
                <a:latin typeface="Raleway"/>
                <a:ea typeface="Raleway"/>
                <a:cs typeface="Raleway"/>
                <a:sym typeface="Raleway"/>
              </a:defRPr>
            </a:lvl6pPr>
            <a:lvl7pPr lvl="6" rtl="0">
              <a:lnSpc>
                <a:spcPct val="100000"/>
              </a:lnSpc>
              <a:spcBef>
                <a:spcPts val="0"/>
              </a:spcBef>
              <a:spcAft>
                <a:spcPts val="0"/>
              </a:spcAft>
              <a:buSzPts val="2400"/>
              <a:buFont typeface="Raleway"/>
              <a:buNone/>
              <a:defRPr sz="3200" b="1">
                <a:latin typeface="Raleway"/>
                <a:ea typeface="Raleway"/>
                <a:cs typeface="Raleway"/>
                <a:sym typeface="Raleway"/>
              </a:defRPr>
            </a:lvl7pPr>
            <a:lvl8pPr lvl="7" rtl="0">
              <a:lnSpc>
                <a:spcPct val="100000"/>
              </a:lnSpc>
              <a:spcBef>
                <a:spcPts val="0"/>
              </a:spcBef>
              <a:spcAft>
                <a:spcPts val="0"/>
              </a:spcAft>
              <a:buSzPts val="2400"/>
              <a:buFont typeface="Raleway"/>
              <a:buNone/>
              <a:defRPr sz="3200" b="1">
                <a:latin typeface="Raleway"/>
                <a:ea typeface="Raleway"/>
                <a:cs typeface="Raleway"/>
                <a:sym typeface="Raleway"/>
              </a:defRPr>
            </a:lvl8pPr>
            <a:lvl9pPr lvl="8"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76" name="Google Shape;76;p13"/>
          <p:cNvSpPr txBox="1">
            <a:spLocks noGrp="1"/>
          </p:cNvSpPr>
          <p:nvPr>
            <p:ph type="subTitle" idx="9"/>
          </p:nvPr>
        </p:nvSpPr>
        <p:spPr>
          <a:xfrm>
            <a:off x="8158067" y="25982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2pPr>
            <a:lvl3pPr lvl="2"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3pPr>
            <a:lvl4pPr lvl="3"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4pPr>
            <a:lvl5pPr lvl="4"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5pPr>
            <a:lvl6pPr lvl="5"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6pPr>
            <a:lvl7pPr lvl="6"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7pPr>
            <a:lvl8pPr lvl="7"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8pPr>
            <a:lvl9pPr lvl="8"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9pPr>
          </a:lstStyle>
          <a:p>
            <a:r>
              <a:rPr lang="en-US"/>
              <a:t>Click to edit Master subtitle style</a:t>
            </a:r>
            <a:endParaRPr/>
          </a:p>
        </p:txBody>
      </p:sp>
      <p:sp>
        <p:nvSpPr>
          <p:cNvPr id="77" name="Google Shape;77;p13"/>
          <p:cNvSpPr txBox="1">
            <a:spLocks noGrp="1"/>
          </p:cNvSpPr>
          <p:nvPr>
            <p:ph type="subTitle" idx="13"/>
          </p:nvPr>
        </p:nvSpPr>
        <p:spPr>
          <a:xfrm>
            <a:off x="960000" y="44786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2pPr>
            <a:lvl3pPr lvl="2"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3pPr>
            <a:lvl4pPr lvl="3"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4pPr>
            <a:lvl5pPr lvl="4"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5pPr>
            <a:lvl6pPr lvl="5"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6pPr>
            <a:lvl7pPr lvl="6"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7pPr>
            <a:lvl8pPr lvl="7"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8pPr>
            <a:lvl9pPr lvl="8"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9pPr>
          </a:lstStyle>
          <a:p>
            <a:r>
              <a:rPr lang="en-US"/>
              <a:t>Click to edit Master subtitle style</a:t>
            </a:r>
            <a:endParaRPr/>
          </a:p>
        </p:txBody>
      </p:sp>
      <p:sp>
        <p:nvSpPr>
          <p:cNvPr id="78" name="Google Shape;78;p13"/>
          <p:cNvSpPr txBox="1">
            <a:spLocks noGrp="1"/>
          </p:cNvSpPr>
          <p:nvPr>
            <p:ph type="subTitle" idx="14"/>
          </p:nvPr>
        </p:nvSpPr>
        <p:spPr>
          <a:xfrm>
            <a:off x="4559033" y="44786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SzPts val="2400"/>
              <a:buFont typeface="Raleway"/>
              <a:buNone/>
              <a:defRPr sz="3200" b="1">
                <a:latin typeface="Raleway"/>
                <a:ea typeface="Raleway"/>
                <a:cs typeface="Raleway"/>
                <a:sym typeface="Raleway"/>
              </a:defRPr>
            </a:lvl2pPr>
            <a:lvl3pPr lvl="2" rtl="0">
              <a:lnSpc>
                <a:spcPct val="100000"/>
              </a:lnSpc>
              <a:spcBef>
                <a:spcPts val="0"/>
              </a:spcBef>
              <a:spcAft>
                <a:spcPts val="0"/>
              </a:spcAft>
              <a:buSzPts val="2400"/>
              <a:buFont typeface="Raleway"/>
              <a:buNone/>
              <a:defRPr sz="3200" b="1">
                <a:latin typeface="Raleway"/>
                <a:ea typeface="Raleway"/>
                <a:cs typeface="Raleway"/>
                <a:sym typeface="Raleway"/>
              </a:defRPr>
            </a:lvl3pPr>
            <a:lvl4pPr lvl="3" rtl="0">
              <a:lnSpc>
                <a:spcPct val="100000"/>
              </a:lnSpc>
              <a:spcBef>
                <a:spcPts val="0"/>
              </a:spcBef>
              <a:spcAft>
                <a:spcPts val="0"/>
              </a:spcAft>
              <a:buSzPts val="2400"/>
              <a:buFont typeface="Raleway"/>
              <a:buNone/>
              <a:defRPr sz="3200" b="1">
                <a:latin typeface="Raleway"/>
                <a:ea typeface="Raleway"/>
                <a:cs typeface="Raleway"/>
                <a:sym typeface="Raleway"/>
              </a:defRPr>
            </a:lvl4pPr>
            <a:lvl5pPr lvl="4" rtl="0">
              <a:lnSpc>
                <a:spcPct val="100000"/>
              </a:lnSpc>
              <a:spcBef>
                <a:spcPts val="0"/>
              </a:spcBef>
              <a:spcAft>
                <a:spcPts val="0"/>
              </a:spcAft>
              <a:buSzPts val="2400"/>
              <a:buFont typeface="Raleway"/>
              <a:buNone/>
              <a:defRPr sz="3200" b="1">
                <a:latin typeface="Raleway"/>
                <a:ea typeface="Raleway"/>
                <a:cs typeface="Raleway"/>
                <a:sym typeface="Raleway"/>
              </a:defRPr>
            </a:lvl5pPr>
            <a:lvl6pPr lvl="5" rtl="0">
              <a:lnSpc>
                <a:spcPct val="100000"/>
              </a:lnSpc>
              <a:spcBef>
                <a:spcPts val="0"/>
              </a:spcBef>
              <a:spcAft>
                <a:spcPts val="0"/>
              </a:spcAft>
              <a:buSzPts val="2400"/>
              <a:buFont typeface="Raleway"/>
              <a:buNone/>
              <a:defRPr sz="3200" b="1">
                <a:latin typeface="Raleway"/>
                <a:ea typeface="Raleway"/>
                <a:cs typeface="Raleway"/>
                <a:sym typeface="Raleway"/>
              </a:defRPr>
            </a:lvl6pPr>
            <a:lvl7pPr lvl="6" rtl="0">
              <a:lnSpc>
                <a:spcPct val="100000"/>
              </a:lnSpc>
              <a:spcBef>
                <a:spcPts val="0"/>
              </a:spcBef>
              <a:spcAft>
                <a:spcPts val="0"/>
              </a:spcAft>
              <a:buSzPts val="2400"/>
              <a:buFont typeface="Raleway"/>
              <a:buNone/>
              <a:defRPr sz="3200" b="1">
                <a:latin typeface="Raleway"/>
                <a:ea typeface="Raleway"/>
                <a:cs typeface="Raleway"/>
                <a:sym typeface="Raleway"/>
              </a:defRPr>
            </a:lvl7pPr>
            <a:lvl8pPr lvl="7" rtl="0">
              <a:lnSpc>
                <a:spcPct val="100000"/>
              </a:lnSpc>
              <a:spcBef>
                <a:spcPts val="0"/>
              </a:spcBef>
              <a:spcAft>
                <a:spcPts val="0"/>
              </a:spcAft>
              <a:buSzPts val="2400"/>
              <a:buFont typeface="Raleway"/>
              <a:buNone/>
              <a:defRPr sz="3200" b="1">
                <a:latin typeface="Raleway"/>
                <a:ea typeface="Raleway"/>
                <a:cs typeface="Raleway"/>
                <a:sym typeface="Raleway"/>
              </a:defRPr>
            </a:lvl8pPr>
            <a:lvl9pPr lvl="8"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79" name="Google Shape;79;p13"/>
          <p:cNvSpPr txBox="1">
            <a:spLocks noGrp="1"/>
          </p:cNvSpPr>
          <p:nvPr>
            <p:ph type="subTitle" idx="15"/>
          </p:nvPr>
        </p:nvSpPr>
        <p:spPr>
          <a:xfrm>
            <a:off x="8158067" y="4478605"/>
            <a:ext cx="2696400" cy="88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Raleway"/>
              <a:buNone/>
              <a:defRPr sz="2667">
                <a:solidFill>
                  <a:schemeClr val="lt1"/>
                </a:solidFill>
                <a:latin typeface="Homenaje"/>
                <a:ea typeface="Homenaje"/>
                <a:cs typeface="Homenaje"/>
                <a:sym typeface="Homenaje"/>
              </a:defRPr>
            </a:lvl1pPr>
            <a:lvl2pPr lvl="1"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2pPr>
            <a:lvl3pPr lvl="2"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3pPr>
            <a:lvl4pPr lvl="3"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4pPr>
            <a:lvl5pPr lvl="4"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5pPr>
            <a:lvl6pPr lvl="5"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6pPr>
            <a:lvl7pPr lvl="6"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7pPr>
            <a:lvl8pPr lvl="7"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8pPr>
            <a:lvl9pPr lvl="8" rtl="0">
              <a:lnSpc>
                <a:spcPct val="100000"/>
              </a:lnSpc>
              <a:spcBef>
                <a:spcPts val="0"/>
              </a:spcBef>
              <a:spcAft>
                <a:spcPts val="0"/>
              </a:spcAft>
              <a:buClr>
                <a:schemeClr val="lt1"/>
              </a:buClr>
              <a:buSzPts val="2400"/>
              <a:buFont typeface="Raleway"/>
              <a:buNone/>
              <a:defRPr sz="3200" b="1">
                <a:solidFill>
                  <a:schemeClr val="lt1"/>
                </a:solidFill>
                <a:latin typeface="Raleway"/>
                <a:ea typeface="Raleway"/>
                <a:cs typeface="Raleway"/>
                <a:sym typeface="Raleway"/>
              </a:defRPr>
            </a:lvl9pPr>
          </a:lstStyle>
          <a:p>
            <a:r>
              <a:rPr lang="en-US"/>
              <a:t>Click to edit Master subtitle style</a:t>
            </a:r>
            <a:endParaRPr/>
          </a:p>
        </p:txBody>
      </p:sp>
      <p:pic>
        <p:nvPicPr>
          <p:cNvPr id="80" name="Google Shape;80;p13"/>
          <p:cNvPicPr preferRelativeResize="0"/>
          <p:nvPr/>
        </p:nvPicPr>
        <p:blipFill>
          <a:blip r:embed="rId2">
            <a:alphaModFix/>
          </a:blip>
          <a:stretch>
            <a:fillRect/>
          </a:stretch>
        </p:blipFill>
        <p:spPr>
          <a:xfrm>
            <a:off x="-449167" y="6218883"/>
            <a:ext cx="4330032" cy="530700"/>
          </a:xfrm>
          <a:prstGeom prst="rect">
            <a:avLst/>
          </a:prstGeom>
          <a:noFill/>
          <a:ln>
            <a:noFill/>
          </a:ln>
        </p:spPr>
      </p:pic>
    </p:spTree>
    <p:extLst>
      <p:ext uri="{BB962C8B-B14F-4D97-AF65-F5344CB8AC3E}">
        <p14:creationId xmlns:p14="http://schemas.microsoft.com/office/powerpoint/2010/main" val="774510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grpSp>
        <p:nvGrpSpPr>
          <p:cNvPr id="83" name="Google Shape;83;p14"/>
          <p:cNvGrpSpPr/>
          <p:nvPr/>
        </p:nvGrpSpPr>
        <p:grpSpPr>
          <a:xfrm>
            <a:off x="10793334" y="-317133"/>
            <a:ext cx="1773807" cy="1808965"/>
            <a:chOff x="8095000" y="-237850"/>
            <a:chExt cx="1330355" cy="1356724"/>
          </a:xfrm>
        </p:grpSpPr>
        <p:pic>
          <p:nvPicPr>
            <p:cNvPr id="84" name="Google Shape;84;p14"/>
            <p:cNvPicPr preferRelativeResize="0"/>
            <p:nvPr/>
          </p:nvPicPr>
          <p:blipFill rotWithShape="1">
            <a:blip r:embed="rId2">
              <a:alphaModFix/>
            </a:blip>
            <a:srcRect/>
            <a:stretch/>
          </p:blipFill>
          <p:spPr>
            <a:xfrm>
              <a:off x="8650375" y="343872"/>
              <a:ext cx="774980" cy="775001"/>
            </a:xfrm>
            <a:prstGeom prst="rect">
              <a:avLst/>
            </a:prstGeom>
            <a:noFill/>
            <a:ln>
              <a:noFill/>
            </a:ln>
          </p:spPr>
        </p:pic>
        <p:sp>
          <p:nvSpPr>
            <p:cNvPr id="85" name="Google Shape;85;p14"/>
            <p:cNvSpPr/>
            <p:nvPr/>
          </p:nvSpPr>
          <p:spPr>
            <a:xfrm>
              <a:off x="8095000" y="-237850"/>
              <a:ext cx="948900" cy="948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pic>
        <p:nvPicPr>
          <p:cNvPr id="86" name="Google Shape;86;p14"/>
          <p:cNvPicPr preferRelativeResize="0"/>
          <p:nvPr/>
        </p:nvPicPr>
        <p:blipFill>
          <a:blip r:embed="rId3">
            <a:alphaModFix/>
          </a:blip>
          <a:stretch>
            <a:fillRect/>
          </a:stretch>
        </p:blipFill>
        <p:spPr>
          <a:xfrm rot="-7392948">
            <a:off x="-207267" y="5409277"/>
            <a:ext cx="1413060" cy="1458799"/>
          </a:xfrm>
          <a:prstGeom prst="rect">
            <a:avLst/>
          </a:prstGeom>
          <a:noFill/>
          <a:ln>
            <a:noFill/>
          </a:ln>
        </p:spPr>
      </p:pic>
    </p:spTree>
    <p:extLst>
      <p:ext uri="{BB962C8B-B14F-4D97-AF65-F5344CB8AC3E}">
        <p14:creationId xmlns:p14="http://schemas.microsoft.com/office/powerpoint/2010/main" val="1156775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pic>
        <p:nvPicPr>
          <p:cNvPr id="89" name="Google Shape;89;p15"/>
          <p:cNvPicPr preferRelativeResize="0"/>
          <p:nvPr/>
        </p:nvPicPr>
        <p:blipFill rotWithShape="1">
          <a:blip r:embed="rId2">
            <a:alphaModFix/>
          </a:blip>
          <a:srcRect t="31478"/>
          <a:stretch/>
        </p:blipFill>
        <p:spPr>
          <a:xfrm rot="-557301">
            <a:off x="11038083" y="-360191"/>
            <a:ext cx="1191368" cy="2670717"/>
          </a:xfrm>
          <a:prstGeom prst="rect">
            <a:avLst/>
          </a:prstGeom>
          <a:noFill/>
          <a:ln>
            <a:noFill/>
          </a:ln>
        </p:spPr>
      </p:pic>
      <p:sp>
        <p:nvSpPr>
          <p:cNvPr id="90" name="Google Shape;90;p15"/>
          <p:cNvSpPr/>
          <p:nvPr/>
        </p:nvSpPr>
        <p:spPr>
          <a:xfrm>
            <a:off x="-623267" y="5088567"/>
            <a:ext cx="1436000" cy="14360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spTree>
    <p:extLst>
      <p:ext uri="{BB962C8B-B14F-4D97-AF65-F5344CB8AC3E}">
        <p14:creationId xmlns:p14="http://schemas.microsoft.com/office/powerpoint/2010/main" val="2767973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815067" y="1981000"/>
            <a:ext cx="299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93" name="Google Shape;93;p16"/>
          <p:cNvSpPr txBox="1">
            <a:spLocks noGrp="1"/>
          </p:cNvSpPr>
          <p:nvPr>
            <p:ph type="subTitle" idx="1"/>
          </p:nvPr>
        </p:nvSpPr>
        <p:spPr>
          <a:xfrm>
            <a:off x="7815067" y="2967367"/>
            <a:ext cx="2999200" cy="19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4" name="Google Shape;94;p16"/>
          <p:cNvSpPr/>
          <p:nvPr/>
        </p:nvSpPr>
        <p:spPr>
          <a:xfrm>
            <a:off x="-935733" y="5052000"/>
            <a:ext cx="1806000" cy="18060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pic>
        <p:nvPicPr>
          <p:cNvPr id="95" name="Google Shape;95;p16"/>
          <p:cNvPicPr preferRelativeResize="0"/>
          <p:nvPr/>
        </p:nvPicPr>
        <p:blipFill>
          <a:blip r:embed="rId2">
            <a:alphaModFix/>
          </a:blip>
          <a:stretch>
            <a:fillRect/>
          </a:stretch>
        </p:blipFill>
        <p:spPr>
          <a:xfrm rot="5910631">
            <a:off x="10022918" y="-1423367"/>
            <a:ext cx="1226033" cy="4011096"/>
          </a:xfrm>
          <a:prstGeom prst="rect">
            <a:avLst/>
          </a:prstGeom>
          <a:noFill/>
          <a:ln>
            <a:noFill/>
          </a:ln>
        </p:spPr>
      </p:pic>
      <p:pic>
        <p:nvPicPr>
          <p:cNvPr id="96" name="Google Shape;96;p16"/>
          <p:cNvPicPr preferRelativeResize="0"/>
          <p:nvPr/>
        </p:nvPicPr>
        <p:blipFill>
          <a:blip r:embed="rId3">
            <a:alphaModFix/>
          </a:blip>
          <a:stretch>
            <a:fillRect/>
          </a:stretch>
        </p:blipFill>
        <p:spPr>
          <a:xfrm>
            <a:off x="451501" y="6299468"/>
            <a:ext cx="763601" cy="763601"/>
          </a:xfrm>
          <a:prstGeom prst="rect">
            <a:avLst/>
          </a:prstGeom>
          <a:noFill/>
          <a:ln>
            <a:noFill/>
          </a:ln>
        </p:spPr>
      </p:pic>
    </p:spTree>
    <p:extLst>
      <p:ext uri="{BB962C8B-B14F-4D97-AF65-F5344CB8AC3E}">
        <p14:creationId xmlns:p14="http://schemas.microsoft.com/office/powerpoint/2010/main" val="4120286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99" name="Google Shape;99;p17"/>
          <p:cNvSpPr txBox="1">
            <a:spLocks noGrp="1"/>
          </p:cNvSpPr>
          <p:nvPr>
            <p:ph type="subTitle" idx="1"/>
          </p:nvPr>
        </p:nvSpPr>
        <p:spPr>
          <a:xfrm>
            <a:off x="955484" y="3058667"/>
            <a:ext cx="3224800" cy="21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0" name="Google Shape;100;p17"/>
          <p:cNvSpPr txBox="1">
            <a:spLocks noGrp="1"/>
          </p:cNvSpPr>
          <p:nvPr>
            <p:ph type="subTitle" idx="2"/>
          </p:nvPr>
        </p:nvSpPr>
        <p:spPr>
          <a:xfrm>
            <a:off x="4483600" y="3058667"/>
            <a:ext cx="3224800" cy="21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1" name="Google Shape;101;p17"/>
          <p:cNvSpPr txBox="1">
            <a:spLocks noGrp="1"/>
          </p:cNvSpPr>
          <p:nvPr>
            <p:ph type="subTitle" idx="3"/>
          </p:nvPr>
        </p:nvSpPr>
        <p:spPr>
          <a:xfrm>
            <a:off x="8011716" y="3058667"/>
            <a:ext cx="3224800" cy="21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2" name="Google Shape;102;p17"/>
          <p:cNvSpPr txBox="1">
            <a:spLocks noGrp="1"/>
          </p:cNvSpPr>
          <p:nvPr>
            <p:ph type="subTitle" idx="4"/>
          </p:nvPr>
        </p:nvSpPr>
        <p:spPr>
          <a:xfrm>
            <a:off x="955484" y="2439333"/>
            <a:ext cx="3224800" cy="61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03" name="Google Shape;103;p17"/>
          <p:cNvSpPr txBox="1">
            <a:spLocks noGrp="1"/>
          </p:cNvSpPr>
          <p:nvPr>
            <p:ph type="subTitle" idx="5"/>
          </p:nvPr>
        </p:nvSpPr>
        <p:spPr>
          <a:xfrm>
            <a:off x="4483605" y="2439333"/>
            <a:ext cx="3224800" cy="61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04" name="Google Shape;104;p17"/>
          <p:cNvSpPr txBox="1">
            <a:spLocks noGrp="1"/>
          </p:cNvSpPr>
          <p:nvPr>
            <p:ph type="subTitle" idx="6"/>
          </p:nvPr>
        </p:nvSpPr>
        <p:spPr>
          <a:xfrm>
            <a:off x="8011716" y="2439333"/>
            <a:ext cx="3224800" cy="61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grpSp>
        <p:nvGrpSpPr>
          <p:cNvPr id="105" name="Google Shape;105;p17"/>
          <p:cNvGrpSpPr/>
          <p:nvPr/>
        </p:nvGrpSpPr>
        <p:grpSpPr>
          <a:xfrm>
            <a:off x="-271271" y="-277200"/>
            <a:ext cx="13616441" cy="6997799"/>
            <a:chOff x="-203454" y="-207900"/>
            <a:chExt cx="10212331" cy="5248349"/>
          </a:xfrm>
        </p:grpSpPr>
        <p:pic>
          <p:nvPicPr>
            <p:cNvPr id="106" name="Google Shape;106;p17"/>
            <p:cNvPicPr preferRelativeResize="0"/>
            <p:nvPr/>
          </p:nvPicPr>
          <p:blipFill>
            <a:blip r:embed="rId2">
              <a:alphaModFix/>
            </a:blip>
            <a:stretch>
              <a:fillRect/>
            </a:stretch>
          </p:blipFill>
          <p:spPr>
            <a:xfrm>
              <a:off x="-203454" y="4167550"/>
              <a:ext cx="872899" cy="872899"/>
            </a:xfrm>
            <a:prstGeom prst="rect">
              <a:avLst/>
            </a:prstGeom>
            <a:noFill/>
            <a:ln>
              <a:noFill/>
            </a:ln>
          </p:spPr>
        </p:pic>
        <p:grpSp>
          <p:nvGrpSpPr>
            <p:cNvPr id="107" name="Google Shape;107;p17"/>
            <p:cNvGrpSpPr/>
            <p:nvPr/>
          </p:nvGrpSpPr>
          <p:grpSpPr>
            <a:xfrm>
              <a:off x="8100500" y="-207900"/>
              <a:ext cx="1908377" cy="2019725"/>
              <a:chOff x="-169450" y="-678237"/>
              <a:chExt cx="1908377" cy="2019725"/>
            </a:xfrm>
          </p:grpSpPr>
          <p:pic>
            <p:nvPicPr>
              <p:cNvPr id="108" name="Google Shape;108;p17"/>
              <p:cNvPicPr preferRelativeResize="0"/>
              <p:nvPr/>
            </p:nvPicPr>
            <p:blipFill rotWithShape="1">
              <a:blip r:embed="rId3">
                <a:alphaModFix/>
              </a:blip>
              <a:srcRect/>
              <a:stretch/>
            </p:blipFill>
            <p:spPr>
              <a:xfrm rot="-10276250" flipH="1">
                <a:off x="282956" y="-167746"/>
                <a:ext cx="1356491" cy="1414493"/>
              </a:xfrm>
              <a:prstGeom prst="rect">
                <a:avLst/>
              </a:prstGeom>
              <a:noFill/>
              <a:ln>
                <a:noFill/>
              </a:ln>
            </p:spPr>
          </p:pic>
          <p:sp>
            <p:nvSpPr>
              <p:cNvPr id="109" name="Google Shape;109;p17"/>
              <p:cNvSpPr/>
              <p:nvPr/>
            </p:nvSpPr>
            <p:spPr>
              <a:xfrm>
                <a:off x="-169450" y="-678237"/>
                <a:ext cx="946800" cy="9468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grpSp>
    </p:spTree>
    <p:extLst>
      <p:ext uri="{BB962C8B-B14F-4D97-AF65-F5344CB8AC3E}">
        <p14:creationId xmlns:p14="http://schemas.microsoft.com/office/powerpoint/2010/main" val="2791474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112" name="Google Shape;112;p18"/>
          <p:cNvSpPr txBox="1">
            <a:spLocks noGrp="1"/>
          </p:cNvSpPr>
          <p:nvPr>
            <p:ph type="subTitle" idx="1"/>
          </p:nvPr>
        </p:nvSpPr>
        <p:spPr>
          <a:xfrm>
            <a:off x="960000" y="2500672"/>
            <a:ext cx="4932400" cy="11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13" name="Google Shape;113;p18"/>
          <p:cNvSpPr txBox="1">
            <a:spLocks noGrp="1"/>
          </p:cNvSpPr>
          <p:nvPr>
            <p:ph type="subTitle" idx="2"/>
          </p:nvPr>
        </p:nvSpPr>
        <p:spPr>
          <a:xfrm>
            <a:off x="6299605" y="2500672"/>
            <a:ext cx="4932400" cy="11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14" name="Google Shape;114;p18"/>
          <p:cNvSpPr txBox="1">
            <a:spLocks noGrp="1"/>
          </p:cNvSpPr>
          <p:nvPr>
            <p:ph type="subTitle" idx="3"/>
          </p:nvPr>
        </p:nvSpPr>
        <p:spPr>
          <a:xfrm>
            <a:off x="960000" y="4640067"/>
            <a:ext cx="4932400" cy="11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15" name="Google Shape;115;p18"/>
          <p:cNvSpPr txBox="1">
            <a:spLocks noGrp="1"/>
          </p:cNvSpPr>
          <p:nvPr>
            <p:ph type="subTitle" idx="4"/>
          </p:nvPr>
        </p:nvSpPr>
        <p:spPr>
          <a:xfrm>
            <a:off x="6299605" y="4640067"/>
            <a:ext cx="4932400" cy="11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16" name="Google Shape;116;p18"/>
          <p:cNvSpPr txBox="1">
            <a:spLocks noGrp="1"/>
          </p:cNvSpPr>
          <p:nvPr>
            <p:ph type="subTitle" idx="5"/>
          </p:nvPr>
        </p:nvSpPr>
        <p:spPr>
          <a:xfrm>
            <a:off x="960000" y="1941739"/>
            <a:ext cx="4932400" cy="56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17" name="Google Shape;117;p18"/>
          <p:cNvSpPr txBox="1">
            <a:spLocks noGrp="1"/>
          </p:cNvSpPr>
          <p:nvPr>
            <p:ph type="subTitle" idx="6"/>
          </p:nvPr>
        </p:nvSpPr>
        <p:spPr>
          <a:xfrm>
            <a:off x="960000" y="4081033"/>
            <a:ext cx="4932400" cy="56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18" name="Google Shape;118;p18"/>
          <p:cNvSpPr txBox="1">
            <a:spLocks noGrp="1"/>
          </p:cNvSpPr>
          <p:nvPr>
            <p:ph type="subTitle" idx="7"/>
          </p:nvPr>
        </p:nvSpPr>
        <p:spPr>
          <a:xfrm>
            <a:off x="6299567" y="1941739"/>
            <a:ext cx="4932400" cy="56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19" name="Google Shape;119;p18"/>
          <p:cNvSpPr txBox="1">
            <a:spLocks noGrp="1"/>
          </p:cNvSpPr>
          <p:nvPr>
            <p:ph type="subTitle" idx="8"/>
          </p:nvPr>
        </p:nvSpPr>
        <p:spPr>
          <a:xfrm>
            <a:off x="6299567" y="4081033"/>
            <a:ext cx="4932400" cy="56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grpSp>
        <p:nvGrpSpPr>
          <p:cNvPr id="120" name="Google Shape;120;p18"/>
          <p:cNvGrpSpPr/>
          <p:nvPr/>
        </p:nvGrpSpPr>
        <p:grpSpPr>
          <a:xfrm>
            <a:off x="9645016" y="4701043"/>
            <a:ext cx="3490939" cy="2875247"/>
            <a:chOff x="7233762" y="3525782"/>
            <a:chExt cx="2618204" cy="2156435"/>
          </a:xfrm>
        </p:grpSpPr>
        <p:sp>
          <p:nvSpPr>
            <p:cNvPr id="121" name="Google Shape;121;p18"/>
            <p:cNvSpPr/>
            <p:nvPr/>
          </p:nvSpPr>
          <p:spPr>
            <a:xfrm>
              <a:off x="8554325" y="3967550"/>
              <a:ext cx="968100" cy="9681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pic>
          <p:nvPicPr>
            <p:cNvPr id="122" name="Google Shape;122;p18"/>
            <p:cNvPicPr preferRelativeResize="0"/>
            <p:nvPr/>
          </p:nvPicPr>
          <p:blipFill rotWithShape="1">
            <a:blip r:embed="rId2">
              <a:alphaModFix/>
            </a:blip>
            <a:srcRect r="39737"/>
            <a:stretch/>
          </p:blipFill>
          <p:spPr>
            <a:xfrm rot="-1827177">
              <a:off x="7345869" y="4056995"/>
              <a:ext cx="2393990" cy="1094009"/>
            </a:xfrm>
            <a:prstGeom prst="rect">
              <a:avLst/>
            </a:prstGeom>
            <a:noFill/>
            <a:ln>
              <a:noFill/>
            </a:ln>
          </p:spPr>
        </p:pic>
      </p:grpSp>
    </p:spTree>
    <p:extLst>
      <p:ext uri="{BB962C8B-B14F-4D97-AF65-F5344CB8AC3E}">
        <p14:creationId xmlns:p14="http://schemas.microsoft.com/office/powerpoint/2010/main" val="3209526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125" name="Google Shape;125;p19"/>
          <p:cNvSpPr txBox="1">
            <a:spLocks noGrp="1"/>
          </p:cNvSpPr>
          <p:nvPr>
            <p:ph type="subTitle" idx="1"/>
          </p:nvPr>
        </p:nvSpPr>
        <p:spPr>
          <a:xfrm>
            <a:off x="960000" y="2465192"/>
            <a:ext cx="3052000" cy="13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6" name="Google Shape;126;p19"/>
          <p:cNvSpPr txBox="1">
            <a:spLocks noGrp="1"/>
          </p:cNvSpPr>
          <p:nvPr>
            <p:ph type="subTitle" idx="2"/>
          </p:nvPr>
        </p:nvSpPr>
        <p:spPr>
          <a:xfrm>
            <a:off x="4570000" y="2465167"/>
            <a:ext cx="3052000" cy="13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7" name="Google Shape;127;p19"/>
          <p:cNvSpPr txBox="1">
            <a:spLocks noGrp="1"/>
          </p:cNvSpPr>
          <p:nvPr>
            <p:ph type="subTitle" idx="3"/>
          </p:nvPr>
        </p:nvSpPr>
        <p:spPr>
          <a:xfrm>
            <a:off x="960000" y="4796267"/>
            <a:ext cx="3052000" cy="13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8" name="Google Shape;128;p19"/>
          <p:cNvSpPr txBox="1">
            <a:spLocks noGrp="1"/>
          </p:cNvSpPr>
          <p:nvPr>
            <p:ph type="subTitle" idx="4"/>
          </p:nvPr>
        </p:nvSpPr>
        <p:spPr>
          <a:xfrm>
            <a:off x="4570000" y="4796267"/>
            <a:ext cx="3052000" cy="13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9" name="Google Shape;129;p19"/>
          <p:cNvSpPr txBox="1">
            <a:spLocks noGrp="1"/>
          </p:cNvSpPr>
          <p:nvPr>
            <p:ph type="subTitle" idx="5"/>
          </p:nvPr>
        </p:nvSpPr>
        <p:spPr>
          <a:xfrm>
            <a:off x="8180000" y="2465167"/>
            <a:ext cx="3052000" cy="13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30" name="Google Shape;130;p19"/>
          <p:cNvSpPr txBox="1">
            <a:spLocks noGrp="1"/>
          </p:cNvSpPr>
          <p:nvPr>
            <p:ph type="subTitle" idx="6"/>
          </p:nvPr>
        </p:nvSpPr>
        <p:spPr>
          <a:xfrm>
            <a:off x="8180000" y="4796267"/>
            <a:ext cx="3052000" cy="13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31" name="Google Shape;131;p19"/>
          <p:cNvSpPr txBox="1">
            <a:spLocks noGrp="1"/>
          </p:cNvSpPr>
          <p:nvPr>
            <p:ph type="subTitle" idx="7"/>
          </p:nvPr>
        </p:nvSpPr>
        <p:spPr>
          <a:xfrm>
            <a:off x="960000" y="1884667"/>
            <a:ext cx="3052000" cy="584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32" name="Google Shape;132;p19"/>
          <p:cNvSpPr txBox="1">
            <a:spLocks noGrp="1"/>
          </p:cNvSpPr>
          <p:nvPr>
            <p:ph type="subTitle" idx="8"/>
          </p:nvPr>
        </p:nvSpPr>
        <p:spPr>
          <a:xfrm>
            <a:off x="4570000" y="1884667"/>
            <a:ext cx="3052000" cy="584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33" name="Google Shape;133;p19"/>
          <p:cNvSpPr txBox="1">
            <a:spLocks noGrp="1"/>
          </p:cNvSpPr>
          <p:nvPr>
            <p:ph type="subTitle" idx="9"/>
          </p:nvPr>
        </p:nvSpPr>
        <p:spPr>
          <a:xfrm>
            <a:off x="8180000" y="1884667"/>
            <a:ext cx="3052000" cy="584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34" name="Google Shape;134;p19"/>
          <p:cNvSpPr txBox="1">
            <a:spLocks noGrp="1"/>
          </p:cNvSpPr>
          <p:nvPr>
            <p:ph type="subTitle" idx="13"/>
          </p:nvPr>
        </p:nvSpPr>
        <p:spPr>
          <a:xfrm>
            <a:off x="960000" y="4211467"/>
            <a:ext cx="3052000" cy="584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35" name="Google Shape;135;p19"/>
          <p:cNvSpPr txBox="1">
            <a:spLocks noGrp="1"/>
          </p:cNvSpPr>
          <p:nvPr>
            <p:ph type="subTitle" idx="14"/>
          </p:nvPr>
        </p:nvSpPr>
        <p:spPr>
          <a:xfrm>
            <a:off x="4570000" y="4211469"/>
            <a:ext cx="3052000" cy="584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36" name="Google Shape;136;p19"/>
          <p:cNvSpPr txBox="1">
            <a:spLocks noGrp="1"/>
          </p:cNvSpPr>
          <p:nvPr>
            <p:ph type="subTitle" idx="15"/>
          </p:nvPr>
        </p:nvSpPr>
        <p:spPr>
          <a:xfrm>
            <a:off x="8180000" y="4211469"/>
            <a:ext cx="3052000" cy="584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grpSp>
        <p:nvGrpSpPr>
          <p:cNvPr id="137" name="Google Shape;137;p19"/>
          <p:cNvGrpSpPr/>
          <p:nvPr/>
        </p:nvGrpSpPr>
        <p:grpSpPr>
          <a:xfrm>
            <a:off x="-1036557" y="-74938"/>
            <a:ext cx="13228548" cy="6736223"/>
            <a:chOff x="-777418" y="-56204"/>
            <a:chExt cx="9921411" cy="5052167"/>
          </a:xfrm>
        </p:grpSpPr>
        <p:pic>
          <p:nvPicPr>
            <p:cNvPr id="138" name="Google Shape;138;p19"/>
            <p:cNvPicPr preferRelativeResize="0"/>
            <p:nvPr/>
          </p:nvPicPr>
          <p:blipFill>
            <a:blip r:embed="rId2">
              <a:alphaModFix/>
            </a:blip>
            <a:stretch>
              <a:fillRect/>
            </a:stretch>
          </p:blipFill>
          <p:spPr>
            <a:xfrm>
              <a:off x="8084200" y="-56204"/>
              <a:ext cx="1059793" cy="1094100"/>
            </a:xfrm>
            <a:prstGeom prst="rect">
              <a:avLst/>
            </a:prstGeom>
            <a:noFill/>
            <a:ln>
              <a:noFill/>
            </a:ln>
          </p:spPr>
        </p:pic>
        <p:pic>
          <p:nvPicPr>
            <p:cNvPr id="139" name="Google Shape;139;p19"/>
            <p:cNvPicPr preferRelativeResize="0"/>
            <p:nvPr/>
          </p:nvPicPr>
          <p:blipFill rotWithShape="1">
            <a:blip r:embed="rId3">
              <a:alphaModFix/>
            </a:blip>
            <a:srcRect/>
            <a:stretch/>
          </p:blipFill>
          <p:spPr>
            <a:xfrm rot="62">
              <a:off x="-777418" y="4457207"/>
              <a:ext cx="1988035" cy="538739"/>
            </a:xfrm>
            <a:prstGeom prst="rect">
              <a:avLst/>
            </a:prstGeom>
            <a:noFill/>
            <a:ln>
              <a:noFill/>
            </a:ln>
          </p:spPr>
        </p:pic>
      </p:grpSp>
    </p:spTree>
    <p:extLst>
      <p:ext uri="{BB962C8B-B14F-4D97-AF65-F5344CB8AC3E}">
        <p14:creationId xmlns:p14="http://schemas.microsoft.com/office/powerpoint/2010/main" val="2255710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3592167" y="720000"/>
            <a:ext cx="5007600" cy="15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10133"/>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142" name="Google Shape;142;p20"/>
          <p:cNvSpPr txBox="1">
            <a:spLocks noGrp="1"/>
          </p:cNvSpPr>
          <p:nvPr>
            <p:ph type="subTitle" idx="1"/>
          </p:nvPr>
        </p:nvSpPr>
        <p:spPr>
          <a:xfrm>
            <a:off x="3592117" y="2395500"/>
            <a:ext cx="5007600" cy="1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43" name="Google Shape;143;p20"/>
          <p:cNvSpPr txBox="1"/>
          <p:nvPr/>
        </p:nvSpPr>
        <p:spPr>
          <a:xfrm>
            <a:off x="3087933" y="4775600"/>
            <a:ext cx="6016000" cy="68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400"/>
              </a:spcBef>
              <a:spcAft>
                <a:spcPts val="0"/>
              </a:spcAft>
              <a:buNone/>
            </a:pPr>
            <a:r>
              <a:rPr lang="en" sz="1333" b="1">
                <a:solidFill>
                  <a:schemeClr val="dk1"/>
                </a:solidFill>
                <a:latin typeface="Montserrat"/>
                <a:ea typeface="Montserrat"/>
                <a:cs typeface="Montserrat"/>
                <a:sym typeface="Montserrat"/>
              </a:rPr>
              <a:t>CREDITS:</a:t>
            </a:r>
            <a:r>
              <a:rPr lang="en" sz="1333">
                <a:solidFill>
                  <a:schemeClr val="dk1"/>
                </a:solidFill>
                <a:latin typeface="Montserrat"/>
                <a:ea typeface="Montserrat"/>
                <a:cs typeface="Montserrat"/>
                <a:sym typeface="Montserrat"/>
              </a:rPr>
              <a:t> This presentation template was created by </a:t>
            </a:r>
            <a:r>
              <a:rPr lang="en" sz="1333" b="1" u="sng">
                <a:solidFill>
                  <a:schemeClr val="hlink"/>
                </a:solidFill>
                <a:latin typeface="Montserrat"/>
                <a:ea typeface="Montserrat"/>
                <a:cs typeface="Montserrat"/>
                <a:sym typeface="Montserrat"/>
                <a:hlinkClick r:id="rId2"/>
              </a:rPr>
              <a:t>Slidesgo</a:t>
            </a:r>
            <a:r>
              <a:rPr lang="en" sz="1333">
                <a:solidFill>
                  <a:schemeClr val="dk1"/>
                </a:solidFill>
                <a:latin typeface="Montserrat"/>
                <a:ea typeface="Montserrat"/>
                <a:cs typeface="Montserrat"/>
                <a:sym typeface="Montserrat"/>
              </a:rPr>
              <a:t>, and includes icons by </a:t>
            </a:r>
            <a:r>
              <a:rPr lang="en" sz="1333"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333">
                <a:solidFill>
                  <a:schemeClr val="dk1"/>
                </a:solidFill>
                <a:latin typeface="Montserrat"/>
                <a:ea typeface="Montserrat"/>
                <a:cs typeface="Montserrat"/>
                <a:sym typeface="Montserrat"/>
              </a:rPr>
              <a:t>, and infographics &amp; images by </a:t>
            </a:r>
            <a:r>
              <a:rPr lang="en" sz="1333" b="1" u="sng">
                <a:solidFill>
                  <a:schemeClr val="dk1"/>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333" u="sng">
                <a:solidFill>
                  <a:schemeClr val="dk1"/>
                </a:solidFill>
                <a:latin typeface="Montserrat"/>
                <a:ea typeface="Montserrat"/>
                <a:cs typeface="Montserrat"/>
                <a:sym typeface="Montserrat"/>
              </a:rPr>
              <a:t> </a:t>
            </a:r>
            <a:endParaRPr sz="1333" b="1" u="sng">
              <a:solidFill>
                <a:schemeClr val="dk1"/>
              </a:solidFill>
              <a:latin typeface="Montserrat"/>
              <a:ea typeface="Montserrat"/>
              <a:cs typeface="Montserrat"/>
              <a:sym typeface="Montserrat"/>
            </a:endParaRPr>
          </a:p>
        </p:txBody>
      </p:sp>
      <p:pic>
        <p:nvPicPr>
          <p:cNvPr id="144" name="Google Shape;144;p20"/>
          <p:cNvPicPr preferRelativeResize="0"/>
          <p:nvPr/>
        </p:nvPicPr>
        <p:blipFill>
          <a:blip r:embed="rId5">
            <a:alphaModFix/>
          </a:blip>
          <a:stretch>
            <a:fillRect/>
          </a:stretch>
        </p:blipFill>
        <p:spPr>
          <a:xfrm rot="-7499770">
            <a:off x="337950" y="-794385"/>
            <a:ext cx="1226033" cy="4011095"/>
          </a:xfrm>
          <a:prstGeom prst="rect">
            <a:avLst/>
          </a:prstGeom>
          <a:noFill/>
          <a:ln>
            <a:noFill/>
          </a:ln>
        </p:spPr>
      </p:pic>
    </p:spTree>
    <p:extLst>
      <p:ext uri="{BB962C8B-B14F-4D97-AF65-F5344CB8AC3E}">
        <p14:creationId xmlns:p14="http://schemas.microsoft.com/office/powerpoint/2010/main" val="3557354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399033" y="2926667"/>
            <a:ext cx="5415200" cy="2982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96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7" name="Google Shape;17;p3"/>
          <p:cNvSpPr txBox="1">
            <a:spLocks noGrp="1"/>
          </p:cNvSpPr>
          <p:nvPr>
            <p:ph type="title" idx="2" hasCustomPrompt="1"/>
          </p:nvPr>
        </p:nvSpPr>
        <p:spPr>
          <a:xfrm>
            <a:off x="950967" y="719333"/>
            <a:ext cx="2136800" cy="1122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i="1"/>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8" name="Google Shape;18;p3"/>
          <p:cNvSpPr>
            <a:spLocks noGrp="1"/>
          </p:cNvSpPr>
          <p:nvPr>
            <p:ph type="pic" idx="3"/>
          </p:nvPr>
        </p:nvSpPr>
        <p:spPr>
          <a:xfrm>
            <a:off x="-53833" y="2369367"/>
            <a:ext cx="5013200" cy="5013200"/>
          </a:xfrm>
          <a:prstGeom prst="ellipse">
            <a:avLst/>
          </a:prstGeom>
          <a:noFill/>
          <a:ln w="9525" cap="flat" cmpd="sng">
            <a:solidFill>
              <a:schemeClr val="dk2"/>
            </a:solidFill>
            <a:prstDash val="solid"/>
            <a:round/>
            <a:headEnd type="none" w="sm" len="sm"/>
            <a:tailEnd type="none" w="sm" len="sm"/>
          </a:ln>
        </p:spPr>
      </p:sp>
      <p:sp>
        <p:nvSpPr>
          <p:cNvPr id="19" name="Google Shape;19;p3"/>
          <p:cNvSpPr/>
          <p:nvPr/>
        </p:nvSpPr>
        <p:spPr>
          <a:xfrm>
            <a:off x="11241035" y="719333"/>
            <a:ext cx="2031200" cy="20312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spTree>
    <p:extLst>
      <p:ext uri="{BB962C8B-B14F-4D97-AF65-F5344CB8AC3E}">
        <p14:creationId xmlns:p14="http://schemas.microsoft.com/office/powerpoint/2010/main" val="3327751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5"/>
        <p:cNvGrpSpPr/>
        <p:nvPr/>
      </p:nvGrpSpPr>
      <p:grpSpPr>
        <a:xfrm>
          <a:off x="0" y="0"/>
          <a:ext cx="0" cy="0"/>
          <a:chOff x="0" y="0"/>
          <a:chExt cx="0" cy="0"/>
        </a:xfrm>
      </p:grpSpPr>
      <p:grpSp>
        <p:nvGrpSpPr>
          <p:cNvPr id="146" name="Google Shape;146;p21"/>
          <p:cNvGrpSpPr/>
          <p:nvPr/>
        </p:nvGrpSpPr>
        <p:grpSpPr>
          <a:xfrm>
            <a:off x="-870807" y="-1180824"/>
            <a:ext cx="13724395" cy="8038824"/>
            <a:chOff x="-653105" y="-885618"/>
            <a:chExt cx="10293296" cy="6029118"/>
          </a:xfrm>
        </p:grpSpPr>
        <p:sp>
          <p:nvSpPr>
            <p:cNvPr id="147" name="Google Shape;147;p21"/>
            <p:cNvSpPr/>
            <p:nvPr/>
          </p:nvSpPr>
          <p:spPr>
            <a:xfrm>
              <a:off x="8430775" y="-129225"/>
              <a:ext cx="1151100" cy="11511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pic>
          <p:nvPicPr>
            <p:cNvPr id="148" name="Google Shape;148;p21"/>
            <p:cNvPicPr preferRelativeResize="0"/>
            <p:nvPr/>
          </p:nvPicPr>
          <p:blipFill rotWithShape="1">
            <a:blip r:embed="rId2">
              <a:alphaModFix/>
            </a:blip>
            <a:srcRect/>
            <a:stretch/>
          </p:blipFill>
          <p:spPr>
            <a:xfrm rot="-10363406" flipH="1">
              <a:off x="-626988" y="4481031"/>
              <a:ext cx="1988030" cy="538738"/>
            </a:xfrm>
            <a:prstGeom prst="rect">
              <a:avLst/>
            </a:prstGeom>
            <a:noFill/>
            <a:ln>
              <a:noFill/>
            </a:ln>
          </p:spPr>
        </p:pic>
        <p:pic>
          <p:nvPicPr>
            <p:cNvPr id="149" name="Google Shape;149;p21"/>
            <p:cNvPicPr preferRelativeResize="0"/>
            <p:nvPr/>
          </p:nvPicPr>
          <p:blipFill rotWithShape="1">
            <a:blip r:embed="rId3">
              <a:alphaModFix/>
            </a:blip>
            <a:srcRect r="39737"/>
            <a:stretch/>
          </p:blipFill>
          <p:spPr>
            <a:xfrm rot="-1827177">
              <a:off x="7134094" y="-354405"/>
              <a:ext cx="2393990" cy="1094009"/>
            </a:xfrm>
            <a:prstGeom prst="rect">
              <a:avLst/>
            </a:prstGeom>
            <a:noFill/>
            <a:ln>
              <a:noFill/>
            </a:ln>
          </p:spPr>
        </p:pic>
      </p:grpSp>
    </p:spTree>
    <p:extLst>
      <p:ext uri="{BB962C8B-B14F-4D97-AF65-F5344CB8AC3E}">
        <p14:creationId xmlns:p14="http://schemas.microsoft.com/office/powerpoint/2010/main" val="3946699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50"/>
        <p:cNvGrpSpPr/>
        <p:nvPr/>
      </p:nvGrpSpPr>
      <p:grpSpPr>
        <a:xfrm>
          <a:off x="0" y="0"/>
          <a:ext cx="0" cy="0"/>
          <a:chOff x="0" y="0"/>
          <a:chExt cx="0" cy="0"/>
        </a:xfrm>
      </p:grpSpPr>
      <p:grpSp>
        <p:nvGrpSpPr>
          <p:cNvPr id="151" name="Google Shape;151;p22"/>
          <p:cNvGrpSpPr/>
          <p:nvPr/>
        </p:nvGrpSpPr>
        <p:grpSpPr>
          <a:xfrm>
            <a:off x="-614683" y="100767"/>
            <a:ext cx="1989685" cy="2184200"/>
            <a:chOff x="-541687" y="156250"/>
            <a:chExt cx="1492264" cy="1638150"/>
          </a:xfrm>
        </p:grpSpPr>
        <p:pic>
          <p:nvPicPr>
            <p:cNvPr id="152" name="Google Shape;152;p22"/>
            <p:cNvPicPr preferRelativeResize="0"/>
            <p:nvPr/>
          </p:nvPicPr>
          <p:blipFill rotWithShape="1">
            <a:blip r:embed="rId2">
              <a:alphaModFix/>
            </a:blip>
            <a:srcRect/>
            <a:stretch/>
          </p:blipFill>
          <p:spPr>
            <a:xfrm>
              <a:off x="72476" y="156250"/>
              <a:ext cx="878101" cy="878125"/>
            </a:xfrm>
            <a:prstGeom prst="rect">
              <a:avLst/>
            </a:prstGeom>
            <a:noFill/>
            <a:ln>
              <a:noFill/>
            </a:ln>
          </p:spPr>
        </p:pic>
        <p:sp>
          <p:nvSpPr>
            <p:cNvPr id="153" name="Google Shape;153;p22"/>
            <p:cNvSpPr/>
            <p:nvPr/>
          </p:nvSpPr>
          <p:spPr>
            <a:xfrm>
              <a:off x="-541687" y="539500"/>
              <a:ext cx="1254900" cy="1254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pic>
        <p:nvPicPr>
          <p:cNvPr id="154" name="Google Shape;154;p22"/>
          <p:cNvPicPr preferRelativeResize="0"/>
          <p:nvPr/>
        </p:nvPicPr>
        <p:blipFill>
          <a:blip r:embed="rId3">
            <a:alphaModFix/>
          </a:blip>
          <a:stretch>
            <a:fillRect/>
          </a:stretch>
        </p:blipFill>
        <p:spPr>
          <a:xfrm rot="-559571" flipH="1">
            <a:off x="10242479" y="4784138"/>
            <a:ext cx="1808653" cy="1885988"/>
          </a:xfrm>
          <a:prstGeom prst="rect">
            <a:avLst/>
          </a:prstGeom>
          <a:noFill/>
          <a:ln>
            <a:noFill/>
          </a:ln>
        </p:spPr>
      </p:pic>
    </p:spTree>
    <p:extLst>
      <p:ext uri="{BB962C8B-B14F-4D97-AF65-F5344CB8AC3E}">
        <p14:creationId xmlns:p14="http://schemas.microsoft.com/office/powerpoint/2010/main" val="881978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8"/>
        <p:cNvGrpSpPr/>
        <p:nvPr/>
      </p:nvGrpSpPr>
      <p:grpSpPr>
        <a:xfrm>
          <a:off x="0" y="0"/>
          <a:ext cx="0" cy="0"/>
          <a:chOff x="0" y="0"/>
          <a:chExt cx="0" cy="0"/>
        </a:xfrm>
      </p:grpSpPr>
    </p:spTree>
    <p:extLst>
      <p:ext uri="{BB962C8B-B14F-4D97-AF65-F5344CB8AC3E}">
        <p14:creationId xmlns:p14="http://schemas.microsoft.com/office/powerpoint/2010/main" val="842020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333153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p:nvPr/>
        </p:nvSpPr>
        <p:spPr>
          <a:xfrm>
            <a:off x="11232000" y="5075815"/>
            <a:ext cx="1104000" cy="11040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sp>
        <p:nvSpPr>
          <p:cNvPr id="22" name="Google Shape;22;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3" name="Google Shape;23;p4"/>
          <p:cNvSpPr txBox="1">
            <a:spLocks noGrp="1"/>
          </p:cNvSpPr>
          <p:nvPr>
            <p:ph type="body" idx="1"/>
          </p:nvPr>
        </p:nvSpPr>
        <p:spPr>
          <a:xfrm>
            <a:off x="960000" y="1446168"/>
            <a:ext cx="10272000" cy="4688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pic>
        <p:nvPicPr>
          <p:cNvPr id="24" name="Google Shape;24;p4"/>
          <p:cNvPicPr preferRelativeResize="0"/>
          <p:nvPr/>
        </p:nvPicPr>
        <p:blipFill>
          <a:blip r:embed="rId2">
            <a:alphaModFix/>
          </a:blip>
          <a:stretch>
            <a:fillRect/>
          </a:stretch>
        </p:blipFill>
        <p:spPr>
          <a:xfrm rot="4083323">
            <a:off x="-117463" y="-27573"/>
            <a:ext cx="1820053" cy="1897871"/>
          </a:xfrm>
          <a:prstGeom prst="rect">
            <a:avLst/>
          </a:prstGeom>
          <a:noFill/>
          <a:ln>
            <a:noFill/>
          </a:ln>
        </p:spPr>
      </p:pic>
      <p:pic>
        <p:nvPicPr>
          <p:cNvPr id="25" name="Google Shape;25;p4"/>
          <p:cNvPicPr preferRelativeResize="0"/>
          <p:nvPr/>
        </p:nvPicPr>
        <p:blipFill rotWithShape="1">
          <a:blip r:embed="rId3">
            <a:alphaModFix/>
          </a:blip>
          <a:srcRect/>
          <a:stretch/>
        </p:blipFill>
        <p:spPr>
          <a:xfrm rot="62">
            <a:off x="10603710" y="5967777"/>
            <a:ext cx="2650713" cy="718319"/>
          </a:xfrm>
          <a:prstGeom prst="rect">
            <a:avLst/>
          </a:prstGeom>
          <a:noFill/>
          <a:ln>
            <a:noFill/>
          </a:ln>
        </p:spPr>
      </p:pic>
    </p:spTree>
    <p:extLst>
      <p:ext uri="{BB962C8B-B14F-4D97-AF65-F5344CB8AC3E}">
        <p14:creationId xmlns:p14="http://schemas.microsoft.com/office/powerpoint/2010/main" val="126529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8" name="Google Shape;28;p5"/>
          <p:cNvSpPr txBox="1">
            <a:spLocks noGrp="1"/>
          </p:cNvSpPr>
          <p:nvPr>
            <p:ph type="subTitle" idx="1"/>
          </p:nvPr>
        </p:nvSpPr>
        <p:spPr>
          <a:xfrm>
            <a:off x="960000" y="4656568"/>
            <a:ext cx="9141600" cy="9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9" name="Google Shape;29;p5"/>
          <p:cNvSpPr txBox="1">
            <a:spLocks noGrp="1"/>
          </p:cNvSpPr>
          <p:nvPr>
            <p:ph type="subTitle" idx="2"/>
          </p:nvPr>
        </p:nvSpPr>
        <p:spPr>
          <a:xfrm>
            <a:off x="960003" y="2636968"/>
            <a:ext cx="9141600" cy="9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0" name="Google Shape;30;p5"/>
          <p:cNvSpPr txBox="1">
            <a:spLocks noGrp="1"/>
          </p:cNvSpPr>
          <p:nvPr>
            <p:ph type="subTitle" idx="3"/>
          </p:nvPr>
        </p:nvSpPr>
        <p:spPr>
          <a:xfrm>
            <a:off x="960003" y="2034567"/>
            <a:ext cx="9141600" cy="602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31" name="Google Shape;31;p5"/>
          <p:cNvSpPr txBox="1">
            <a:spLocks noGrp="1"/>
          </p:cNvSpPr>
          <p:nvPr>
            <p:ph type="subTitle" idx="4"/>
          </p:nvPr>
        </p:nvSpPr>
        <p:spPr>
          <a:xfrm>
            <a:off x="960000" y="4054165"/>
            <a:ext cx="9141600" cy="602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667">
                <a:solidFill>
                  <a:schemeClr val="lt1"/>
                </a:solidFill>
                <a:latin typeface="Homenaje"/>
                <a:ea typeface="Homenaje"/>
                <a:cs typeface="Homenaje"/>
                <a:sym typeface="Homenaje"/>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pic>
        <p:nvPicPr>
          <p:cNvPr id="32" name="Google Shape;32;p5"/>
          <p:cNvPicPr preferRelativeResize="0"/>
          <p:nvPr/>
        </p:nvPicPr>
        <p:blipFill>
          <a:blip r:embed="rId2">
            <a:alphaModFix/>
          </a:blip>
          <a:stretch>
            <a:fillRect/>
          </a:stretch>
        </p:blipFill>
        <p:spPr>
          <a:xfrm rot="-5856203">
            <a:off x="9369934" y="1246185"/>
            <a:ext cx="4330031" cy="530700"/>
          </a:xfrm>
          <a:prstGeom prst="rect">
            <a:avLst/>
          </a:prstGeom>
          <a:noFill/>
          <a:ln>
            <a:noFill/>
          </a:ln>
        </p:spPr>
      </p:pic>
    </p:spTree>
    <p:extLst>
      <p:ext uri="{BB962C8B-B14F-4D97-AF65-F5344CB8AC3E}">
        <p14:creationId xmlns:p14="http://schemas.microsoft.com/office/powerpoint/2010/main" val="210305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grpSp>
        <p:nvGrpSpPr>
          <p:cNvPr id="35" name="Google Shape;35;p6"/>
          <p:cNvGrpSpPr/>
          <p:nvPr/>
        </p:nvGrpSpPr>
        <p:grpSpPr>
          <a:xfrm>
            <a:off x="10936190" y="3687034"/>
            <a:ext cx="2002444" cy="3471261"/>
            <a:chOff x="8202142" y="2765275"/>
            <a:chExt cx="1501833" cy="2603446"/>
          </a:xfrm>
        </p:grpSpPr>
        <p:sp>
          <p:nvSpPr>
            <p:cNvPr id="36" name="Google Shape;36;p6"/>
            <p:cNvSpPr/>
            <p:nvPr/>
          </p:nvSpPr>
          <p:spPr>
            <a:xfrm>
              <a:off x="8552875" y="2765275"/>
              <a:ext cx="1151100" cy="11511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pic>
          <p:nvPicPr>
            <p:cNvPr id="37" name="Google Shape;37;p6"/>
            <p:cNvPicPr preferRelativeResize="0"/>
            <p:nvPr/>
          </p:nvPicPr>
          <p:blipFill rotWithShape="1">
            <a:blip r:embed="rId2">
              <a:alphaModFix/>
            </a:blip>
            <a:srcRect/>
            <a:stretch/>
          </p:blipFill>
          <p:spPr>
            <a:xfrm rot="-4052828" flipH="1">
              <a:off x="7836712" y="4077806"/>
              <a:ext cx="1988032" cy="538739"/>
            </a:xfrm>
            <a:prstGeom prst="rect">
              <a:avLst/>
            </a:prstGeom>
            <a:noFill/>
            <a:ln>
              <a:noFill/>
            </a:ln>
          </p:spPr>
        </p:pic>
      </p:grpSp>
    </p:spTree>
    <p:extLst>
      <p:ext uri="{BB962C8B-B14F-4D97-AF65-F5344CB8AC3E}">
        <p14:creationId xmlns:p14="http://schemas.microsoft.com/office/powerpoint/2010/main" val="418920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
        <p:cNvGrpSpPr/>
        <p:nvPr/>
      </p:nvGrpSpPr>
      <p:grpSpPr>
        <a:xfrm>
          <a:off x="0" y="0"/>
          <a:ext cx="0" cy="0"/>
          <a:chOff x="0" y="0"/>
          <a:chExt cx="0" cy="0"/>
        </a:xfrm>
      </p:grpSpPr>
      <p:sp>
        <p:nvSpPr>
          <p:cNvPr id="39" name="Google Shape;39;p7"/>
          <p:cNvSpPr txBox="1">
            <a:spLocks noGrp="1"/>
          </p:cNvSpPr>
          <p:nvPr>
            <p:ph type="subTitle" idx="1"/>
          </p:nvPr>
        </p:nvSpPr>
        <p:spPr>
          <a:xfrm>
            <a:off x="950967" y="2605267"/>
            <a:ext cx="4746800" cy="3162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r>
              <a:rPr lang="en-US"/>
              <a:t>Click to edit Master subtitle style</a:t>
            </a:r>
            <a:endParaRPr/>
          </a:p>
        </p:txBody>
      </p:sp>
      <p:sp>
        <p:nvSpPr>
          <p:cNvPr id="40" name="Google Shape;40;p7"/>
          <p:cNvSpPr txBox="1">
            <a:spLocks noGrp="1"/>
          </p:cNvSpPr>
          <p:nvPr>
            <p:ph type="title"/>
          </p:nvPr>
        </p:nvSpPr>
        <p:spPr>
          <a:xfrm>
            <a:off x="950967" y="1462533"/>
            <a:ext cx="4987200" cy="1132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41" name="Google Shape;41;p7"/>
          <p:cNvSpPr>
            <a:spLocks noGrp="1"/>
          </p:cNvSpPr>
          <p:nvPr>
            <p:ph type="pic" idx="2"/>
          </p:nvPr>
        </p:nvSpPr>
        <p:spPr>
          <a:xfrm>
            <a:off x="6369633" y="1046833"/>
            <a:ext cx="5889600" cy="5889600"/>
          </a:xfrm>
          <a:prstGeom prst="ellipse">
            <a:avLst/>
          </a:prstGeom>
          <a:noFill/>
          <a:ln w="9525" cap="flat" cmpd="sng">
            <a:solidFill>
              <a:schemeClr val="dk2"/>
            </a:solidFill>
            <a:prstDash val="solid"/>
            <a:round/>
            <a:headEnd type="none" w="sm" len="sm"/>
            <a:tailEnd type="none" w="sm" len="sm"/>
          </a:ln>
        </p:spPr>
      </p:sp>
      <p:grpSp>
        <p:nvGrpSpPr>
          <p:cNvPr id="42" name="Google Shape;42;p7"/>
          <p:cNvGrpSpPr/>
          <p:nvPr/>
        </p:nvGrpSpPr>
        <p:grpSpPr>
          <a:xfrm>
            <a:off x="143036" y="-769849"/>
            <a:ext cx="2278461" cy="2558500"/>
            <a:chOff x="107277" y="-577387"/>
            <a:chExt cx="1708846" cy="1918875"/>
          </a:xfrm>
        </p:grpSpPr>
        <p:pic>
          <p:nvPicPr>
            <p:cNvPr id="43" name="Google Shape;43;p7"/>
            <p:cNvPicPr preferRelativeResize="0"/>
            <p:nvPr/>
          </p:nvPicPr>
          <p:blipFill>
            <a:blip r:embed="rId2">
              <a:alphaModFix/>
            </a:blip>
            <a:stretch>
              <a:fillRect/>
            </a:stretch>
          </p:blipFill>
          <p:spPr>
            <a:xfrm rot="-10276250" flipH="1">
              <a:off x="206756" y="-167746"/>
              <a:ext cx="1356491" cy="1414493"/>
            </a:xfrm>
            <a:prstGeom prst="rect">
              <a:avLst/>
            </a:prstGeom>
            <a:noFill/>
            <a:ln>
              <a:noFill/>
            </a:ln>
          </p:spPr>
        </p:pic>
        <p:sp>
          <p:nvSpPr>
            <p:cNvPr id="44" name="Google Shape;44;p7"/>
            <p:cNvSpPr/>
            <p:nvPr/>
          </p:nvSpPr>
          <p:spPr>
            <a:xfrm>
              <a:off x="789223" y="-577387"/>
              <a:ext cx="1026900" cy="1026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spTree>
    <p:extLst>
      <p:ext uri="{BB962C8B-B14F-4D97-AF65-F5344CB8AC3E}">
        <p14:creationId xmlns:p14="http://schemas.microsoft.com/office/powerpoint/2010/main" val="334017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pic>
        <p:nvPicPr>
          <p:cNvPr id="47" name="Google Shape;47;p8"/>
          <p:cNvPicPr preferRelativeResize="0"/>
          <p:nvPr/>
        </p:nvPicPr>
        <p:blipFill>
          <a:blip r:embed="rId2">
            <a:alphaModFix/>
          </a:blip>
          <a:stretch>
            <a:fillRect/>
          </a:stretch>
        </p:blipFill>
        <p:spPr>
          <a:xfrm flipH="1">
            <a:off x="-113000" y="188650"/>
            <a:ext cx="4330032" cy="530700"/>
          </a:xfrm>
          <a:prstGeom prst="rect">
            <a:avLst/>
          </a:prstGeom>
          <a:noFill/>
          <a:ln>
            <a:noFill/>
          </a:ln>
        </p:spPr>
      </p:pic>
      <p:grpSp>
        <p:nvGrpSpPr>
          <p:cNvPr id="48" name="Google Shape;48;p8"/>
          <p:cNvGrpSpPr/>
          <p:nvPr/>
        </p:nvGrpSpPr>
        <p:grpSpPr>
          <a:xfrm>
            <a:off x="10890070" y="4931718"/>
            <a:ext cx="2073933" cy="2800567"/>
            <a:chOff x="260677" y="-647987"/>
            <a:chExt cx="1555450" cy="2100425"/>
          </a:xfrm>
        </p:grpSpPr>
        <p:pic>
          <p:nvPicPr>
            <p:cNvPr id="49" name="Google Shape;49;p8"/>
            <p:cNvPicPr preferRelativeResize="0"/>
            <p:nvPr/>
          </p:nvPicPr>
          <p:blipFill>
            <a:blip r:embed="rId3">
              <a:alphaModFix/>
            </a:blip>
            <a:stretch>
              <a:fillRect/>
            </a:stretch>
          </p:blipFill>
          <p:spPr>
            <a:xfrm rot="-10276250" flipH="1">
              <a:off x="360156" y="-56796"/>
              <a:ext cx="1356491" cy="1414493"/>
            </a:xfrm>
            <a:prstGeom prst="rect">
              <a:avLst/>
            </a:prstGeom>
            <a:noFill/>
            <a:ln>
              <a:noFill/>
            </a:ln>
          </p:spPr>
        </p:pic>
        <p:sp>
          <p:nvSpPr>
            <p:cNvPr id="50" name="Google Shape;50;p8"/>
            <p:cNvSpPr/>
            <p:nvPr/>
          </p:nvSpPr>
          <p:spPr>
            <a:xfrm>
              <a:off x="617773" y="-647987"/>
              <a:ext cx="1026900" cy="1026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spTree>
    <p:extLst>
      <p:ext uri="{BB962C8B-B14F-4D97-AF65-F5344CB8AC3E}">
        <p14:creationId xmlns:p14="http://schemas.microsoft.com/office/powerpoint/2010/main" val="234164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2847400" y="1585467"/>
            <a:ext cx="6497200" cy="26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8000"/>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r>
              <a:rPr lang="en-US"/>
              <a:t>Click to edit Master title style</a:t>
            </a:r>
            <a:endParaRPr/>
          </a:p>
        </p:txBody>
      </p:sp>
      <p:sp>
        <p:nvSpPr>
          <p:cNvPr id="53" name="Google Shape;53;p9"/>
          <p:cNvSpPr txBox="1">
            <a:spLocks noGrp="1"/>
          </p:cNvSpPr>
          <p:nvPr>
            <p:ph type="subTitle" idx="1"/>
          </p:nvPr>
        </p:nvSpPr>
        <p:spPr>
          <a:xfrm>
            <a:off x="2847400" y="4204667"/>
            <a:ext cx="6497200" cy="894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200"/>
              <a:buNone/>
              <a:defRPr sz="2133">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r>
              <a:rPr lang="en-US"/>
              <a:t>Click to edit Master subtitle style</a:t>
            </a:r>
            <a:endParaRPr/>
          </a:p>
        </p:txBody>
      </p:sp>
      <p:grpSp>
        <p:nvGrpSpPr>
          <p:cNvPr id="54" name="Google Shape;54;p9"/>
          <p:cNvGrpSpPr/>
          <p:nvPr/>
        </p:nvGrpSpPr>
        <p:grpSpPr>
          <a:xfrm>
            <a:off x="11021301" y="155933"/>
            <a:ext cx="1953616" cy="2278267"/>
            <a:chOff x="96876" y="3999825"/>
            <a:chExt cx="1465212" cy="1708700"/>
          </a:xfrm>
        </p:grpSpPr>
        <p:pic>
          <p:nvPicPr>
            <p:cNvPr id="55" name="Google Shape;55;p9"/>
            <p:cNvPicPr preferRelativeResize="0"/>
            <p:nvPr/>
          </p:nvPicPr>
          <p:blipFill>
            <a:blip r:embed="rId2">
              <a:alphaModFix/>
            </a:blip>
            <a:stretch>
              <a:fillRect/>
            </a:stretch>
          </p:blipFill>
          <p:spPr>
            <a:xfrm>
              <a:off x="96876" y="3999825"/>
              <a:ext cx="878100" cy="878125"/>
            </a:xfrm>
            <a:prstGeom prst="rect">
              <a:avLst/>
            </a:prstGeom>
            <a:noFill/>
            <a:ln>
              <a:noFill/>
            </a:ln>
          </p:spPr>
        </p:pic>
        <p:sp>
          <p:nvSpPr>
            <p:cNvPr id="56" name="Google Shape;56;p9"/>
            <p:cNvSpPr/>
            <p:nvPr/>
          </p:nvSpPr>
          <p:spPr>
            <a:xfrm>
              <a:off x="307188" y="4453625"/>
              <a:ext cx="1254900" cy="1254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ontserrat"/>
                <a:ea typeface="Montserrat"/>
                <a:cs typeface="Montserrat"/>
                <a:sym typeface="Montserrat"/>
              </a:endParaRPr>
            </a:p>
          </p:txBody>
        </p:sp>
      </p:grpSp>
    </p:spTree>
    <p:extLst>
      <p:ext uri="{BB962C8B-B14F-4D97-AF65-F5344CB8AC3E}">
        <p14:creationId xmlns:p14="http://schemas.microsoft.com/office/powerpoint/2010/main" val="218563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7"/>
        <p:cNvGrpSpPr/>
        <p:nvPr/>
      </p:nvGrpSpPr>
      <p:grpSpPr>
        <a:xfrm>
          <a:off x="0" y="0"/>
          <a:ext cx="0" cy="0"/>
          <a:chOff x="0" y="0"/>
          <a:chExt cx="0" cy="0"/>
        </a:xfrm>
      </p:grpSpPr>
      <p:sp>
        <p:nvSpPr>
          <p:cNvPr id="58" name="Google Shape;58;p10"/>
          <p:cNvSpPr>
            <a:spLocks noGrp="1"/>
          </p:cNvSpPr>
          <p:nvPr>
            <p:ph type="pic" idx="2"/>
          </p:nvPr>
        </p:nvSpPr>
        <p:spPr>
          <a:xfrm>
            <a:off x="0" y="0"/>
            <a:ext cx="12192000" cy="6858000"/>
          </a:xfrm>
          <a:prstGeom prst="rect">
            <a:avLst/>
          </a:prstGeom>
          <a:noFill/>
          <a:ln>
            <a:noFill/>
          </a:ln>
        </p:spPr>
      </p:sp>
      <p:sp>
        <p:nvSpPr>
          <p:cNvPr id="59" name="Google Shape;59;p10"/>
          <p:cNvSpPr txBox="1">
            <a:spLocks noGrp="1"/>
          </p:cNvSpPr>
          <p:nvPr>
            <p:ph type="title"/>
          </p:nvPr>
        </p:nvSpPr>
        <p:spPr>
          <a:xfrm>
            <a:off x="960000" y="5464900"/>
            <a:ext cx="10272000" cy="651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a:solidFill>
                  <a:schemeClr val="lt1"/>
                </a:solidFill>
              </a:defRPr>
            </a:lvl1pPr>
            <a:lvl2pPr lvl="1" algn="ctr" rtl="0">
              <a:spcBef>
                <a:spcPts val="0"/>
              </a:spcBef>
              <a:spcAft>
                <a:spcPts val="0"/>
              </a:spcAft>
              <a:buClr>
                <a:schemeClr val="lt1"/>
              </a:buClr>
              <a:buSzPts val="3600"/>
              <a:buNone/>
              <a:defRPr>
                <a:solidFill>
                  <a:schemeClr val="lt1"/>
                </a:solidFill>
              </a:defRPr>
            </a:lvl2pPr>
            <a:lvl3pPr lvl="2" algn="ctr" rtl="0">
              <a:spcBef>
                <a:spcPts val="0"/>
              </a:spcBef>
              <a:spcAft>
                <a:spcPts val="0"/>
              </a:spcAft>
              <a:buClr>
                <a:schemeClr val="lt1"/>
              </a:buClr>
              <a:buSzPts val="3600"/>
              <a:buNone/>
              <a:defRPr>
                <a:solidFill>
                  <a:schemeClr val="lt1"/>
                </a:solidFill>
              </a:defRPr>
            </a:lvl3pPr>
            <a:lvl4pPr lvl="3" algn="ctr" rtl="0">
              <a:spcBef>
                <a:spcPts val="0"/>
              </a:spcBef>
              <a:spcAft>
                <a:spcPts val="0"/>
              </a:spcAft>
              <a:buClr>
                <a:schemeClr val="lt1"/>
              </a:buClr>
              <a:buSzPts val="3600"/>
              <a:buNone/>
              <a:defRPr>
                <a:solidFill>
                  <a:schemeClr val="lt1"/>
                </a:solidFill>
              </a:defRPr>
            </a:lvl4pPr>
            <a:lvl5pPr lvl="4" algn="ctr" rtl="0">
              <a:spcBef>
                <a:spcPts val="0"/>
              </a:spcBef>
              <a:spcAft>
                <a:spcPts val="0"/>
              </a:spcAft>
              <a:buClr>
                <a:schemeClr val="lt1"/>
              </a:buClr>
              <a:buSzPts val="3600"/>
              <a:buNone/>
              <a:defRPr>
                <a:solidFill>
                  <a:schemeClr val="lt1"/>
                </a:solidFill>
              </a:defRPr>
            </a:lvl5pPr>
            <a:lvl6pPr lvl="5" algn="ctr" rtl="0">
              <a:spcBef>
                <a:spcPts val="0"/>
              </a:spcBef>
              <a:spcAft>
                <a:spcPts val="0"/>
              </a:spcAft>
              <a:buClr>
                <a:schemeClr val="lt1"/>
              </a:buClr>
              <a:buSzPts val="3600"/>
              <a:buNone/>
              <a:defRPr>
                <a:solidFill>
                  <a:schemeClr val="lt1"/>
                </a:solidFill>
              </a:defRPr>
            </a:lvl6pPr>
            <a:lvl7pPr lvl="6" algn="ctr" rtl="0">
              <a:spcBef>
                <a:spcPts val="0"/>
              </a:spcBef>
              <a:spcAft>
                <a:spcPts val="0"/>
              </a:spcAft>
              <a:buClr>
                <a:schemeClr val="lt1"/>
              </a:buClr>
              <a:buSzPts val="3600"/>
              <a:buNone/>
              <a:defRPr>
                <a:solidFill>
                  <a:schemeClr val="lt1"/>
                </a:solidFill>
              </a:defRPr>
            </a:lvl7pPr>
            <a:lvl8pPr lvl="7" algn="ctr" rtl="0">
              <a:spcBef>
                <a:spcPts val="0"/>
              </a:spcBef>
              <a:spcAft>
                <a:spcPts val="0"/>
              </a:spcAft>
              <a:buClr>
                <a:schemeClr val="lt1"/>
              </a:buClr>
              <a:buSzPts val="3600"/>
              <a:buNone/>
              <a:defRPr>
                <a:solidFill>
                  <a:schemeClr val="lt1"/>
                </a:solidFill>
              </a:defRPr>
            </a:lvl8pPr>
            <a:lvl9pPr lvl="8" algn="ctr" rtl="0">
              <a:spcBef>
                <a:spcPts val="0"/>
              </a:spcBef>
              <a:spcAft>
                <a:spcPts val="0"/>
              </a:spcAft>
              <a:buClr>
                <a:schemeClr val="lt1"/>
              </a:buClr>
              <a:buSzPts val="36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72208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1pPr>
            <a:lvl2pPr lvl="1"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2pPr>
            <a:lvl3pPr lvl="2"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3pPr>
            <a:lvl4pPr lvl="3"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4pPr>
            <a:lvl5pPr lvl="4"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5pPr>
            <a:lvl6pPr lvl="5"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6pPr>
            <a:lvl7pPr lvl="6"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7pPr>
            <a:lvl8pPr lvl="7"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8pPr>
            <a:lvl9pPr lvl="8" rtl="0">
              <a:spcBef>
                <a:spcPts val="0"/>
              </a:spcBef>
              <a:spcAft>
                <a:spcPts val="0"/>
              </a:spcAft>
              <a:buClr>
                <a:schemeClr val="dk1"/>
              </a:buClr>
              <a:buSzPts val="3600"/>
              <a:buFont typeface="Homenaje"/>
              <a:buNone/>
              <a:defRPr sz="3600" b="1">
                <a:solidFill>
                  <a:schemeClr val="dk1"/>
                </a:solidFill>
                <a:latin typeface="Homenaje"/>
                <a:ea typeface="Homenaje"/>
                <a:cs typeface="Homenaje"/>
                <a:sym typeface="Homenaj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427299272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57" name="Google Shape;157;p2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766732357"/>
      </p:ext>
    </p:extLst>
  </p:cSld>
  <p:clrMap bg1="lt1" tx1="dk1" bg2="dk2" tx2="lt2" accent1="accent1" accent2="accent2" accent3="accent3" accent4="accent4" accent5="accent5" accent6="accent6" hlink="hlink" folHlink="folHlink"/>
  <p:sldLayoutIdLst>
    <p:sldLayoutId id="2147483683" r:id="rId1"/>
    <p:sldLayoutId id="2147483684"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reactnative.dev/" TargetMode="External"/><Relationship Id="rId2" Type="http://schemas.openxmlformats.org/officeDocument/2006/relationships/hyperlink" Target="https://www.reactnative.express/" TargetMode="External"/><Relationship Id="rId1" Type="http://schemas.openxmlformats.org/officeDocument/2006/relationships/slideLayout" Target="../slideLayouts/slideLayout3.xml"/><Relationship Id="rId4" Type="http://schemas.openxmlformats.org/officeDocument/2006/relationships/hyperlink" Target="https://www.yoodliz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384D-757D-59B2-569E-A32B1B205CB7}"/>
              </a:ext>
            </a:extLst>
          </p:cNvPr>
          <p:cNvSpPr>
            <a:spLocks noGrp="1"/>
          </p:cNvSpPr>
          <p:nvPr>
            <p:ph type="ctrTitle"/>
          </p:nvPr>
        </p:nvSpPr>
        <p:spPr>
          <a:xfrm>
            <a:off x="526211" y="2463655"/>
            <a:ext cx="10334446" cy="965345"/>
          </a:xfrm>
        </p:spPr>
        <p:txBody>
          <a:bodyPr/>
          <a:lstStyle/>
          <a:p>
            <a:pPr algn="l"/>
            <a:r>
              <a:rPr lang="en-US" sz="3600" dirty="0">
                <a:latin typeface="Cascadia Code" panose="020B0609020000020004" pitchFamily="49" charset="0"/>
                <a:ea typeface="Cascadia Code" panose="020B0609020000020004" pitchFamily="49" charset="0"/>
                <a:cs typeface="Cascadia Code" panose="020B0609020000020004" pitchFamily="49" charset="0"/>
              </a:rPr>
              <a:t>NEIGHBOUR SHARE - LITERATURE SURVEY</a:t>
            </a:r>
          </a:p>
        </p:txBody>
      </p:sp>
      <p:sp>
        <p:nvSpPr>
          <p:cNvPr id="3" name="Subtitle 2">
            <a:extLst>
              <a:ext uri="{FF2B5EF4-FFF2-40B4-BE49-F238E27FC236}">
                <a16:creationId xmlns:a16="http://schemas.microsoft.com/office/drawing/2014/main" id="{67E1F872-F660-082F-9E07-C7E774B56214}"/>
              </a:ext>
            </a:extLst>
          </p:cNvPr>
          <p:cNvSpPr>
            <a:spLocks noGrp="1"/>
          </p:cNvSpPr>
          <p:nvPr>
            <p:ph type="subTitle" idx="1"/>
          </p:nvPr>
        </p:nvSpPr>
        <p:spPr>
          <a:xfrm>
            <a:off x="7289321" y="4775941"/>
            <a:ext cx="4140679" cy="1728376"/>
          </a:xfrm>
        </p:spPr>
        <p:txBody>
          <a:bodyPr/>
          <a:lstStyle/>
          <a:p>
            <a:pPr algn="l"/>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By  </a:t>
            </a: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Sai Karthikeya     22R01A0597 </a:t>
            </a: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Sai Kumar            22R01A0598</a:t>
            </a: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Manish Reddy     22R01A0599 </a:t>
            </a:r>
          </a:p>
        </p:txBody>
      </p:sp>
    </p:spTree>
    <p:extLst>
      <p:ext uri="{BB962C8B-B14F-4D97-AF65-F5344CB8AC3E}">
        <p14:creationId xmlns:p14="http://schemas.microsoft.com/office/powerpoint/2010/main" val="4905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LIST OF CONTENTS</a:t>
            </a:r>
            <a:endParaRPr dirty="0"/>
          </a:p>
        </p:txBody>
      </p:sp>
      <p:sp>
        <p:nvSpPr>
          <p:cNvPr id="182" name="Google Shape;182;p28"/>
          <p:cNvSpPr txBox="1">
            <a:spLocks noGrp="1"/>
          </p:cNvSpPr>
          <p:nvPr>
            <p:ph type="title" idx="2"/>
          </p:nvPr>
        </p:nvSpPr>
        <p:spPr>
          <a:xfrm>
            <a:off x="960000" y="1899805"/>
            <a:ext cx="1369200" cy="596800"/>
          </a:xfrm>
          <a:prstGeom prst="rect">
            <a:avLst/>
          </a:prstGeom>
        </p:spPr>
        <p:txBody>
          <a:bodyPr spcFirstLastPara="1" wrap="square" lIns="121900" tIns="121900" rIns="121900" bIns="121900" anchor="ctr" anchorCtr="0">
            <a:noAutofit/>
          </a:bodyPr>
          <a:lstStyle/>
          <a:p>
            <a:r>
              <a:rPr lang="en"/>
              <a:t>01</a:t>
            </a:r>
            <a:endParaRPr/>
          </a:p>
        </p:txBody>
      </p:sp>
      <p:sp>
        <p:nvSpPr>
          <p:cNvPr id="184" name="Google Shape;184;p28"/>
          <p:cNvSpPr txBox="1">
            <a:spLocks noGrp="1"/>
          </p:cNvSpPr>
          <p:nvPr>
            <p:ph type="title" idx="4"/>
          </p:nvPr>
        </p:nvSpPr>
        <p:spPr>
          <a:xfrm>
            <a:off x="4559033" y="1899805"/>
            <a:ext cx="1369200" cy="596800"/>
          </a:xfrm>
          <a:prstGeom prst="rect">
            <a:avLst/>
          </a:prstGeom>
        </p:spPr>
        <p:txBody>
          <a:bodyPr spcFirstLastPara="1" wrap="square" lIns="121900" tIns="121900" rIns="121900" bIns="121900" anchor="ctr" anchorCtr="0">
            <a:noAutofit/>
          </a:bodyPr>
          <a:lstStyle/>
          <a:p>
            <a:r>
              <a:rPr lang="en"/>
              <a:t>02</a:t>
            </a:r>
            <a:endParaRPr/>
          </a:p>
        </p:txBody>
      </p:sp>
      <p:sp>
        <p:nvSpPr>
          <p:cNvPr id="186" name="Google Shape;186;p28"/>
          <p:cNvSpPr txBox="1">
            <a:spLocks noGrp="1"/>
          </p:cNvSpPr>
          <p:nvPr>
            <p:ph type="title" idx="6"/>
          </p:nvPr>
        </p:nvSpPr>
        <p:spPr>
          <a:xfrm>
            <a:off x="8158067" y="1899805"/>
            <a:ext cx="1369200" cy="596800"/>
          </a:xfrm>
          <a:prstGeom prst="rect">
            <a:avLst/>
          </a:prstGeom>
        </p:spPr>
        <p:txBody>
          <a:bodyPr spcFirstLastPara="1" wrap="square" lIns="121900" tIns="121900" rIns="121900" bIns="121900" anchor="ctr" anchorCtr="0">
            <a:noAutofit/>
          </a:bodyPr>
          <a:lstStyle/>
          <a:p>
            <a:r>
              <a:rPr lang="en"/>
              <a:t>03</a:t>
            </a:r>
            <a:endParaRPr/>
          </a:p>
        </p:txBody>
      </p:sp>
      <p:sp>
        <p:nvSpPr>
          <p:cNvPr id="188" name="Google Shape;188;p28"/>
          <p:cNvSpPr txBox="1">
            <a:spLocks noGrp="1"/>
          </p:cNvSpPr>
          <p:nvPr>
            <p:ph type="subTitle" idx="1"/>
          </p:nvPr>
        </p:nvSpPr>
        <p:spPr>
          <a:xfrm>
            <a:off x="960000" y="2598205"/>
            <a:ext cx="2696400" cy="888400"/>
          </a:xfrm>
          <a:prstGeom prst="rect">
            <a:avLst/>
          </a:prstGeom>
        </p:spPr>
        <p:txBody>
          <a:bodyPr spcFirstLastPara="1" wrap="square" lIns="121900" tIns="121900" rIns="121900" bIns="121900" anchor="ctr" anchorCtr="0">
            <a:noAutofit/>
          </a:bodyPr>
          <a:lstStyle/>
          <a:p>
            <a:pPr marL="0" indent="0" algn="ctr"/>
            <a:r>
              <a:rPr lang="en-US" sz="2400" dirty="0">
                <a:solidFill>
                  <a:schemeClr val="lt1"/>
                </a:solidFill>
              </a:rPr>
              <a:t>INTRODUCTION</a:t>
            </a:r>
            <a:endParaRPr sz="2400" dirty="0">
              <a:solidFill>
                <a:schemeClr val="lt1"/>
              </a:solidFill>
            </a:endParaRPr>
          </a:p>
        </p:txBody>
      </p:sp>
      <p:sp>
        <p:nvSpPr>
          <p:cNvPr id="189" name="Google Shape;189;p28"/>
          <p:cNvSpPr txBox="1">
            <a:spLocks noGrp="1"/>
          </p:cNvSpPr>
          <p:nvPr>
            <p:ph type="subTitle" idx="8"/>
          </p:nvPr>
        </p:nvSpPr>
        <p:spPr>
          <a:xfrm>
            <a:off x="4559033" y="2598205"/>
            <a:ext cx="2696400" cy="888400"/>
          </a:xfrm>
          <a:prstGeom prst="rect">
            <a:avLst/>
          </a:prstGeom>
        </p:spPr>
        <p:txBody>
          <a:bodyPr spcFirstLastPara="1" wrap="square" lIns="121900" tIns="121900" rIns="121900" bIns="121900" anchor="ctr" anchorCtr="0">
            <a:noAutofit/>
          </a:bodyPr>
          <a:lstStyle/>
          <a:p>
            <a:pPr marL="0" indent="0" algn="ctr"/>
            <a:r>
              <a:rPr lang="en-US" dirty="0"/>
              <a:t>SIGNIFICANCE</a:t>
            </a:r>
            <a:endParaRPr dirty="0"/>
          </a:p>
        </p:txBody>
      </p:sp>
      <p:sp>
        <p:nvSpPr>
          <p:cNvPr id="190" name="Google Shape;190;p28"/>
          <p:cNvSpPr txBox="1">
            <a:spLocks noGrp="1"/>
          </p:cNvSpPr>
          <p:nvPr>
            <p:ph type="subTitle" idx="9"/>
          </p:nvPr>
        </p:nvSpPr>
        <p:spPr>
          <a:xfrm>
            <a:off x="8158067" y="2598205"/>
            <a:ext cx="2696400" cy="888400"/>
          </a:xfrm>
          <a:prstGeom prst="rect">
            <a:avLst/>
          </a:prstGeom>
        </p:spPr>
        <p:txBody>
          <a:bodyPr spcFirstLastPara="1" wrap="square" lIns="121900" tIns="121900" rIns="121900" bIns="121900" anchor="ctr" anchorCtr="0">
            <a:noAutofit/>
          </a:bodyPr>
          <a:lstStyle/>
          <a:p>
            <a:pPr marL="0" indent="0" algn="ctr"/>
            <a:r>
              <a:rPr lang="en-US" dirty="0">
                <a:solidFill>
                  <a:schemeClr val="lt1"/>
                </a:solidFill>
              </a:rPr>
              <a:t>SEARCH STRATEGY</a:t>
            </a:r>
            <a:endParaRPr dirty="0">
              <a:solidFill>
                <a:schemeClr val="lt1"/>
              </a:solidFill>
            </a:endParaRPr>
          </a:p>
        </p:txBody>
      </p:sp>
      <p:grpSp>
        <p:nvGrpSpPr>
          <p:cNvPr id="194" name="Google Shape;194;p28"/>
          <p:cNvGrpSpPr/>
          <p:nvPr/>
        </p:nvGrpSpPr>
        <p:grpSpPr>
          <a:xfrm>
            <a:off x="10787400" y="261733"/>
            <a:ext cx="1654931" cy="1638067"/>
            <a:chOff x="8090550" y="196300"/>
            <a:chExt cx="1241198" cy="1228550"/>
          </a:xfrm>
        </p:grpSpPr>
        <p:sp>
          <p:nvSpPr>
            <p:cNvPr id="195" name="Google Shape;195;p28"/>
            <p:cNvSpPr/>
            <p:nvPr/>
          </p:nvSpPr>
          <p:spPr>
            <a:xfrm>
              <a:off x="8304848" y="397950"/>
              <a:ext cx="1026900" cy="1026900"/>
            </a:xfrm>
            <a:prstGeom prst="ellipse">
              <a:avLst/>
            </a:prstGeom>
            <a:solidFill>
              <a:srgbClr val="F5F2FA">
                <a:alpha val="1824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1867">
                <a:latin typeface="Montserrat"/>
                <a:ea typeface="Montserrat"/>
                <a:cs typeface="Montserrat"/>
                <a:sym typeface="Montserrat"/>
              </a:endParaRPr>
            </a:p>
          </p:txBody>
        </p:sp>
        <p:pic>
          <p:nvPicPr>
            <p:cNvPr id="196" name="Google Shape;196;p28"/>
            <p:cNvPicPr preferRelativeResize="0"/>
            <p:nvPr/>
          </p:nvPicPr>
          <p:blipFill rotWithShape="1">
            <a:blip r:embed="rId3">
              <a:alphaModFix/>
            </a:blip>
            <a:srcRect/>
            <a:stretch/>
          </p:blipFill>
          <p:spPr>
            <a:xfrm>
              <a:off x="8090550" y="196300"/>
              <a:ext cx="666283" cy="666301"/>
            </a:xfrm>
            <a:prstGeom prst="rect">
              <a:avLst/>
            </a:prstGeom>
            <a:noFill/>
            <a:ln>
              <a:noFill/>
            </a:ln>
          </p:spPr>
        </p:pic>
      </p:grpSp>
      <p:sp>
        <p:nvSpPr>
          <p:cNvPr id="6" name="Google Shape;185;p28">
            <a:extLst>
              <a:ext uri="{FF2B5EF4-FFF2-40B4-BE49-F238E27FC236}">
                <a16:creationId xmlns:a16="http://schemas.microsoft.com/office/drawing/2014/main" id="{37FF286F-F108-271D-AE35-3D42EACD7BE5}"/>
              </a:ext>
            </a:extLst>
          </p:cNvPr>
          <p:cNvSpPr txBox="1">
            <a:spLocks/>
          </p:cNvSpPr>
          <p:nvPr/>
        </p:nvSpPr>
        <p:spPr>
          <a:xfrm>
            <a:off x="7255433" y="3780267"/>
            <a:ext cx="1369200" cy="596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000"/>
              <a:buFont typeface="Homenaje"/>
              <a:buNone/>
              <a:defRPr sz="4000" b="1" i="1" u="none" strike="noStrike" cap="none">
                <a:solidFill>
                  <a:schemeClr val="dk1"/>
                </a:solidFill>
                <a:latin typeface="Homenaje"/>
                <a:ea typeface="Homenaje"/>
                <a:cs typeface="Homenaje"/>
                <a:sym typeface="Homenaje"/>
              </a:defRPr>
            </a:lvl1pPr>
            <a:lvl2pPr marR="0" lvl="1"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2pPr>
            <a:lvl3pPr marR="0" lvl="2"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3pPr>
            <a:lvl4pPr marR="0" lvl="3"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4pPr>
            <a:lvl5pPr marR="0" lvl="4"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5pPr>
            <a:lvl6pPr marR="0" lvl="5"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6pPr>
            <a:lvl7pPr marR="0" lvl="6"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7pPr>
            <a:lvl8pPr marR="0" lvl="7"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8pPr>
            <a:lvl9pPr marR="0" lvl="8"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9pPr>
          </a:lstStyle>
          <a:p>
            <a:r>
              <a:rPr lang="en"/>
              <a:t>05</a:t>
            </a:r>
            <a:endParaRPr lang="en" dirty="0"/>
          </a:p>
        </p:txBody>
      </p:sp>
      <p:sp>
        <p:nvSpPr>
          <p:cNvPr id="7" name="Google Shape;192;p28">
            <a:extLst>
              <a:ext uri="{FF2B5EF4-FFF2-40B4-BE49-F238E27FC236}">
                <a16:creationId xmlns:a16="http://schemas.microsoft.com/office/drawing/2014/main" id="{45AAC6B8-C1B5-7F9F-519C-659F00E29596}"/>
              </a:ext>
            </a:extLst>
          </p:cNvPr>
          <p:cNvSpPr txBox="1">
            <a:spLocks/>
          </p:cNvSpPr>
          <p:nvPr/>
        </p:nvSpPr>
        <p:spPr>
          <a:xfrm>
            <a:off x="7255433" y="4478605"/>
            <a:ext cx="2696400" cy="888400"/>
          </a:xfrm>
          <a:prstGeom prst="rect">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2400"/>
              <a:buFont typeface="Raleway"/>
              <a:buNone/>
              <a:defRPr sz="2667" b="0" i="0" u="none" strike="noStrike" cap="none">
                <a:solidFill>
                  <a:schemeClr val="lt1"/>
                </a:solidFill>
                <a:latin typeface="Homenaje"/>
                <a:ea typeface="Homenaje"/>
                <a:cs typeface="Homenaje"/>
                <a:sym typeface="Homenaje"/>
              </a:defRPr>
            </a:lvl1pPr>
            <a:lvl2pPr marL="914400" marR="0" lvl="1"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2pPr>
            <a:lvl3pPr marL="1371600" marR="0" lvl="2"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3pPr>
            <a:lvl4pPr marL="1828800" marR="0" lvl="3"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4pPr>
            <a:lvl5pPr marL="2286000" marR="0" lvl="4"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5pPr>
            <a:lvl6pPr marL="2743200" marR="0" lvl="5"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6pPr>
            <a:lvl7pPr marL="3200400" marR="0" lvl="6"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7pPr>
            <a:lvl8pPr marL="3657600" marR="0" lvl="7"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8pPr>
            <a:lvl9pPr marL="4114800" marR="0" lvl="8" indent="-304800" algn="l" rtl="0" eaLnBrk="1" hangingPunct="1">
              <a:lnSpc>
                <a:spcPct val="100000"/>
              </a:lnSpc>
              <a:spcBef>
                <a:spcPts val="0"/>
              </a:spcBef>
              <a:spcAft>
                <a:spcPts val="0"/>
              </a:spcAft>
              <a:buClr>
                <a:schemeClr val="dk1"/>
              </a:buClr>
              <a:buSzPts val="2400"/>
              <a:buFont typeface="Raleway"/>
              <a:buNone/>
              <a:defRPr sz="3200" b="1" i="0" u="none" strike="noStrike" cap="none">
                <a:solidFill>
                  <a:schemeClr val="dk1"/>
                </a:solidFill>
                <a:latin typeface="Raleway"/>
                <a:ea typeface="Raleway"/>
                <a:cs typeface="Raleway"/>
                <a:sym typeface="Raleway"/>
              </a:defRPr>
            </a:lvl9pPr>
          </a:lstStyle>
          <a:p>
            <a:pPr marL="0" indent="0"/>
            <a:r>
              <a:rPr lang="en-US"/>
              <a:t>REFERENCES</a:t>
            </a:r>
            <a:endParaRPr lang="en-US" dirty="0"/>
          </a:p>
        </p:txBody>
      </p:sp>
      <p:sp>
        <p:nvSpPr>
          <p:cNvPr id="12" name="Google Shape;183;p28">
            <a:extLst>
              <a:ext uri="{FF2B5EF4-FFF2-40B4-BE49-F238E27FC236}">
                <a16:creationId xmlns:a16="http://schemas.microsoft.com/office/drawing/2014/main" id="{34AE22E5-4BD6-4AC2-BF71-61D1FBD005D9}"/>
              </a:ext>
            </a:extLst>
          </p:cNvPr>
          <p:cNvSpPr txBox="1">
            <a:spLocks/>
          </p:cNvSpPr>
          <p:nvPr/>
        </p:nvSpPr>
        <p:spPr>
          <a:xfrm>
            <a:off x="2780516" y="3780271"/>
            <a:ext cx="1369200" cy="596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000"/>
              <a:buFont typeface="Homenaje"/>
              <a:buNone/>
              <a:defRPr sz="4000" b="1" i="1" u="none" strike="noStrike" cap="none">
                <a:solidFill>
                  <a:schemeClr val="dk1"/>
                </a:solidFill>
                <a:latin typeface="Homenaje"/>
                <a:ea typeface="Homenaje"/>
                <a:cs typeface="Homenaje"/>
                <a:sym typeface="Homenaje"/>
              </a:defRPr>
            </a:lvl1pPr>
            <a:lvl2pPr marR="0" lvl="1"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2pPr>
            <a:lvl3pPr marR="0" lvl="2"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3pPr>
            <a:lvl4pPr marR="0" lvl="3"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4pPr>
            <a:lvl5pPr marR="0" lvl="4"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5pPr>
            <a:lvl6pPr marR="0" lvl="5"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6pPr>
            <a:lvl7pPr marR="0" lvl="6"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7pPr>
            <a:lvl8pPr marR="0" lvl="7"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8pPr>
            <a:lvl9pPr marR="0" lvl="8" algn="l" rtl="0" eaLnBrk="1" hangingPunct="1">
              <a:lnSpc>
                <a:spcPct val="100000"/>
              </a:lnSpc>
              <a:spcBef>
                <a:spcPts val="0"/>
              </a:spcBef>
              <a:spcAft>
                <a:spcPts val="0"/>
              </a:spcAft>
              <a:buClr>
                <a:schemeClr val="dk1"/>
              </a:buClr>
              <a:buSzPts val="3000"/>
              <a:buFont typeface="Homenaje"/>
              <a:buNone/>
              <a:defRPr sz="4000" b="1" i="0" u="none" strike="noStrike" cap="none">
                <a:solidFill>
                  <a:schemeClr val="dk1"/>
                </a:solidFill>
                <a:latin typeface="Homenaje"/>
                <a:ea typeface="Homenaje"/>
                <a:cs typeface="Homenaje"/>
                <a:sym typeface="Homenaje"/>
              </a:defRPr>
            </a:lvl9pPr>
          </a:lstStyle>
          <a:p>
            <a:r>
              <a:rPr lang="en"/>
              <a:t>04</a:t>
            </a:r>
          </a:p>
        </p:txBody>
      </p:sp>
      <p:sp>
        <p:nvSpPr>
          <p:cNvPr id="13" name="Google Shape;191;p28">
            <a:extLst>
              <a:ext uri="{FF2B5EF4-FFF2-40B4-BE49-F238E27FC236}">
                <a16:creationId xmlns:a16="http://schemas.microsoft.com/office/drawing/2014/main" id="{E4B8C8E0-677C-9DFE-0B4E-EA7454165F94}"/>
              </a:ext>
            </a:extLst>
          </p:cNvPr>
          <p:cNvSpPr txBox="1">
            <a:spLocks/>
          </p:cNvSpPr>
          <p:nvPr/>
        </p:nvSpPr>
        <p:spPr>
          <a:xfrm>
            <a:off x="2780516" y="4478605"/>
            <a:ext cx="2696400" cy="888400"/>
          </a:xfrm>
          <a:prstGeom prst="rect">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lt1"/>
              </a:buClr>
              <a:buSzPts val="2400"/>
              <a:buFont typeface="Raleway"/>
              <a:buNone/>
              <a:defRPr sz="2667" b="0" i="0" u="none" strike="noStrike" cap="none">
                <a:solidFill>
                  <a:schemeClr val="lt1"/>
                </a:solidFill>
                <a:latin typeface="Homenaje"/>
                <a:ea typeface="Homenaje"/>
                <a:cs typeface="Homenaje"/>
                <a:sym typeface="Homenaje"/>
              </a:defRPr>
            </a:lvl1pPr>
            <a:lvl2pPr marL="914400" marR="0" lvl="1"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2pPr>
            <a:lvl3pPr marL="1371600" marR="0" lvl="2"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3pPr>
            <a:lvl4pPr marL="1828800" marR="0" lvl="3"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4pPr>
            <a:lvl5pPr marL="2286000" marR="0" lvl="4"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5pPr>
            <a:lvl6pPr marL="2743200" marR="0" lvl="5"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6pPr>
            <a:lvl7pPr marL="3200400" marR="0" lvl="6"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7pPr>
            <a:lvl8pPr marL="3657600" marR="0" lvl="7"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8pPr>
            <a:lvl9pPr marL="4114800" marR="0" lvl="8" indent="-304800" algn="l" rtl="0" eaLnBrk="1" hangingPunct="1">
              <a:lnSpc>
                <a:spcPct val="100000"/>
              </a:lnSpc>
              <a:spcBef>
                <a:spcPts val="0"/>
              </a:spcBef>
              <a:spcAft>
                <a:spcPts val="0"/>
              </a:spcAft>
              <a:buClr>
                <a:schemeClr val="lt1"/>
              </a:buClr>
              <a:buSzPts val="2400"/>
              <a:buFont typeface="Raleway"/>
              <a:buNone/>
              <a:defRPr sz="3200" b="1" i="0" u="none" strike="noStrike" cap="none">
                <a:solidFill>
                  <a:schemeClr val="lt1"/>
                </a:solidFill>
                <a:latin typeface="Raleway"/>
                <a:ea typeface="Raleway"/>
                <a:cs typeface="Raleway"/>
                <a:sym typeface="Raleway"/>
              </a:defRPr>
            </a:lvl9pPr>
          </a:lstStyle>
          <a:p>
            <a:pPr marL="0" indent="0" algn="ctr"/>
            <a:r>
              <a:rPr lang="en-US" sz="2400"/>
              <a:t>SOURCES OF LITERATURE</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C7C7-D73F-E871-C236-0C551F37A91E}"/>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EF73A981-3A1D-3735-30FC-8C942E15A412}"/>
              </a:ext>
            </a:extLst>
          </p:cNvPr>
          <p:cNvSpPr>
            <a:spLocks noGrp="1"/>
          </p:cNvSpPr>
          <p:nvPr>
            <p:ph type="body" idx="1"/>
          </p:nvPr>
        </p:nvSpPr>
        <p:spPr>
          <a:xfrm>
            <a:off x="960000" y="2438205"/>
            <a:ext cx="8899992" cy="2737643"/>
          </a:xfrm>
        </p:spPr>
        <p:txBody>
          <a:bodyPr/>
          <a:lstStyle/>
          <a:p>
            <a:pPr marL="203195" indent="0">
              <a:buNone/>
            </a:pPr>
            <a:r>
              <a:rPr lang="en-US" sz="2000" dirty="0" err="1">
                <a:latin typeface="+mj-lt"/>
              </a:rPr>
              <a:t>NeighborShare</a:t>
            </a:r>
            <a:r>
              <a:rPr lang="en-US" sz="2000" dirty="0">
                <a:latin typeface="+mj-lt"/>
              </a:rPr>
              <a:t> is a platform designed to facilitate neighborly resource sharing, where users pay based on the duration they use shared items, promoting fair usage and sustainability. In line with modern app development, </a:t>
            </a:r>
            <a:r>
              <a:rPr lang="en-US" sz="2000" dirty="0" err="1">
                <a:latin typeface="+mj-lt"/>
              </a:rPr>
              <a:t>NeighborShare</a:t>
            </a:r>
            <a:r>
              <a:rPr lang="en-US" sz="2000" dirty="0">
                <a:latin typeface="+mj-lt"/>
              </a:rPr>
              <a:t> will be implemented as a mobile application using React Native technology.</a:t>
            </a:r>
          </a:p>
          <a:p>
            <a:pPr marL="203195" indent="0">
              <a:buNone/>
            </a:pPr>
            <a:endParaRPr lang="en-US" sz="2000" dirty="0">
              <a:latin typeface="+mj-lt"/>
            </a:endParaRPr>
          </a:p>
          <a:p>
            <a:pPr marL="203195" indent="0">
              <a:buNone/>
            </a:pPr>
            <a:r>
              <a:rPr lang="en-US" sz="2000" dirty="0">
                <a:latin typeface="+mj-lt"/>
              </a:rPr>
              <a:t>The presentation will outline the meticulous search strategy employed to gather relevant literature. We will explore key literature sources that informed our project development.</a:t>
            </a:r>
          </a:p>
        </p:txBody>
      </p:sp>
    </p:spTree>
    <p:extLst>
      <p:ext uri="{BB962C8B-B14F-4D97-AF65-F5344CB8AC3E}">
        <p14:creationId xmlns:p14="http://schemas.microsoft.com/office/powerpoint/2010/main" val="424087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B465-A625-7EC4-D0CF-7A7E75A17DE4}"/>
              </a:ext>
            </a:extLst>
          </p:cNvPr>
          <p:cNvSpPr>
            <a:spLocks noGrp="1"/>
          </p:cNvSpPr>
          <p:nvPr>
            <p:ph type="title"/>
          </p:nvPr>
        </p:nvSpPr>
        <p:spPr/>
        <p:txBody>
          <a:bodyPr/>
          <a:lstStyle/>
          <a:p>
            <a:r>
              <a:rPr lang="en-US" dirty="0"/>
              <a:t>SIGNIFICANCE</a:t>
            </a:r>
          </a:p>
        </p:txBody>
      </p:sp>
      <p:sp>
        <p:nvSpPr>
          <p:cNvPr id="3" name="Text Placeholder 2">
            <a:extLst>
              <a:ext uri="{FF2B5EF4-FFF2-40B4-BE49-F238E27FC236}">
                <a16:creationId xmlns:a16="http://schemas.microsoft.com/office/drawing/2014/main" id="{8A6C433E-F112-EFD5-FC48-B28C74DE83E7}"/>
              </a:ext>
            </a:extLst>
          </p:cNvPr>
          <p:cNvSpPr txBox="1">
            <a:spLocks/>
          </p:cNvSpPr>
          <p:nvPr/>
        </p:nvSpPr>
        <p:spPr>
          <a:xfrm>
            <a:off x="960000" y="2438205"/>
            <a:ext cx="8899992" cy="273764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03195"/>
            <a:endParaRPr lang="en-US" sz="2000" dirty="0">
              <a:solidFill>
                <a:srgbClr val="F5F2FA"/>
              </a:solidFill>
            </a:endParaRPr>
          </a:p>
        </p:txBody>
      </p:sp>
      <p:sp>
        <p:nvSpPr>
          <p:cNvPr id="5" name="TextBox 4">
            <a:extLst>
              <a:ext uri="{FF2B5EF4-FFF2-40B4-BE49-F238E27FC236}">
                <a16:creationId xmlns:a16="http://schemas.microsoft.com/office/drawing/2014/main" id="{A310264B-9E0F-391E-8D0F-8E287B66584D}"/>
              </a:ext>
            </a:extLst>
          </p:cNvPr>
          <p:cNvSpPr txBox="1"/>
          <p:nvPr/>
        </p:nvSpPr>
        <p:spPr>
          <a:xfrm>
            <a:off x="783000" y="1914200"/>
            <a:ext cx="8899992" cy="3785652"/>
          </a:xfrm>
          <a:prstGeom prst="rect">
            <a:avLst/>
          </a:prstGeom>
          <a:noFill/>
        </p:spPr>
        <p:txBody>
          <a:bodyPr wrap="square">
            <a:spAutoFit/>
          </a:bodyPr>
          <a:lstStyle/>
          <a:p>
            <a:pPr marL="342900" indent="-342900">
              <a:buClr>
                <a:schemeClr val="tx1"/>
              </a:buClr>
              <a:buFont typeface="Arial" panose="020B0604020202020204" pitchFamily="34" charset="0"/>
              <a:buChar char="•"/>
            </a:pPr>
            <a:r>
              <a:rPr lang="en-US" sz="2000" b="1" dirty="0">
                <a:solidFill>
                  <a:srgbClr val="F5F2FA"/>
                </a:solidFill>
              </a:rPr>
              <a:t>Promoting Sustainable Practices: </a:t>
            </a:r>
            <a:r>
              <a:rPr lang="en-US" sz="2000" dirty="0">
                <a:solidFill>
                  <a:srgbClr val="F5F2FA"/>
                </a:solidFill>
              </a:rPr>
              <a:t>Encouraging the sharing of resources reduces unnecessary consumption and waste, contributing to environmental sustainability and conservation efforts.</a:t>
            </a:r>
          </a:p>
          <a:p>
            <a:pPr marL="342900" indent="-342900">
              <a:buClr>
                <a:schemeClr val="tx1"/>
              </a:buClr>
              <a:buFont typeface="Arial" panose="020B0604020202020204" pitchFamily="34" charset="0"/>
              <a:buChar char="•"/>
            </a:pPr>
            <a:endParaRPr lang="en-US" sz="2000" dirty="0">
              <a:solidFill>
                <a:srgbClr val="F5F2FA"/>
              </a:solidFill>
            </a:endParaRPr>
          </a:p>
          <a:p>
            <a:pPr marL="342900" indent="-342900">
              <a:buClr>
                <a:schemeClr val="tx1"/>
              </a:buClr>
              <a:buFont typeface="Arial" panose="020B0604020202020204" pitchFamily="34" charset="0"/>
              <a:buChar char="•"/>
            </a:pPr>
            <a:r>
              <a:rPr lang="en-US" sz="2000" b="1" dirty="0">
                <a:solidFill>
                  <a:srgbClr val="F5F2FA"/>
                </a:solidFill>
              </a:rPr>
              <a:t>Economic Benefits: </a:t>
            </a:r>
            <a:r>
              <a:rPr lang="en-US" sz="2000" dirty="0" err="1">
                <a:solidFill>
                  <a:srgbClr val="F5F2FA"/>
                </a:solidFill>
              </a:rPr>
              <a:t>NeighborShare</a:t>
            </a:r>
            <a:r>
              <a:rPr lang="en-US" sz="2000" dirty="0">
                <a:solidFill>
                  <a:srgbClr val="F5F2FA"/>
                </a:solidFill>
              </a:rPr>
              <a:t> offers a cost-effective alternative to purchasing items outright, saving users money while promoting responsible consumption habits.</a:t>
            </a:r>
          </a:p>
          <a:p>
            <a:pPr marL="342900" indent="-342900">
              <a:buClr>
                <a:schemeClr val="tx1"/>
              </a:buClr>
              <a:buFont typeface="Arial" panose="020B0604020202020204" pitchFamily="34" charset="0"/>
              <a:buChar char="•"/>
            </a:pPr>
            <a:endParaRPr lang="en-US" sz="2000" dirty="0">
              <a:solidFill>
                <a:srgbClr val="F5F2FA"/>
              </a:solidFill>
            </a:endParaRPr>
          </a:p>
          <a:p>
            <a:pPr marL="342900" indent="-342900">
              <a:buClr>
                <a:schemeClr val="tx1"/>
              </a:buClr>
              <a:buFont typeface="Arial" panose="020B0604020202020204" pitchFamily="34" charset="0"/>
              <a:buChar char="•"/>
            </a:pPr>
            <a:r>
              <a:rPr lang="en-US" sz="2000" b="1" dirty="0">
                <a:solidFill>
                  <a:srgbClr val="F5F2FA"/>
                </a:solidFill>
              </a:rPr>
              <a:t>Enhancing Accessibility: </a:t>
            </a:r>
            <a:r>
              <a:rPr lang="en-US" sz="2000" dirty="0">
                <a:solidFill>
                  <a:srgbClr val="F5F2FA"/>
                </a:solidFill>
              </a:rPr>
              <a:t>Through its user-friendly interface and location-based connectivity, </a:t>
            </a:r>
            <a:r>
              <a:rPr lang="en-US" sz="2000" dirty="0" err="1">
                <a:solidFill>
                  <a:srgbClr val="F5F2FA"/>
                </a:solidFill>
              </a:rPr>
              <a:t>NeighborShare</a:t>
            </a:r>
            <a:r>
              <a:rPr lang="en-US" sz="2000" dirty="0">
                <a:solidFill>
                  <a:srgbClr val="F5F2FA"/>
                </a:solidFill>
              </a:rPr>
              <a:t> makes it easier for individuals to access resources they may not have readily available, thereby increasing overall accessibility within communities.</a:t>
            </a:r>
          </a:p>
        </p:txBody>
      </p:sp>
    </p:spTree>
    <p:extLst>
      <p:ext uri="{BB962C8B-B14F-4D97-AF65-F5344CB8AC3E}">
        <p14:creationId xmlns:p14="http://schemas.microsoft.com/office/powerpoint/2010/main" val="85106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C7C7-D73F-E871-C236-0C551F37A91E}"/>
              </a:ext>
            </a:extLst>
          </p:cNvPr>
          <p:cNvSpPr>
            <a:spLocks noGrp="1"/>
          </p:cNvSpPr>
          <p:nvPr>
            <p:ph type="title"/>
          </p:nvPr>
        </p:nvSpPr>
        <p:spPr/>
        <p:txBody>
          <a:bodyPr/>
          <a:lstStyle/>
          <a:p>
            <a:r>
              <a:rPr lang="en-US" dirty="0"/>
              <a:t>SEARCH STRATEGY</a:t>
            </a:r>
          </a:p>
        </p:txBody>
      </p:sp>
      <p:sp>
        <p:nvSpPr>
          <p:cNvPr id="3" name="Text Placeholder 2">
            <a:extLst>
              <a:ext uri="{FF2B5EF4-FFF2-40B4-BE49-F238E27FC236}">
                <a16:creationId xmlns:a16="http://schemas.microsoft.com/office/drawing/2014/main" id="{EF73A981-3A1D-3735-30FC-8C942E15A412}"/>
              </a:ext>
            </a:extLst>
          </p:cNvPr>
          <p:cNvSpPr>
            <a:spLocks noGrp="1"/>
          </p:cNvSpPr>
          <p:nvPr>
            <p:ph type="body" idx="1"/>
          </p:nvPr>
        </p:nvSpPr>
        <p:spPr>
          <a:xfrm>
            <a:off x="959999" y="1515178"/>
            <a:ext cx="10038679" cy="2737643"/>
          </a:xfrm>
        </p:spPr>
        <p:txBody>
          <a:bodyPr/>
          <a:lstStyle/>
          <a:p>
            <a:pPr marL="203195" indent="0">
              <a:buNone/>
            </a:pPr>
            <a:r>
              <a:rPr lang="en-US" sz="2000" b="1" dirty="0">
                <a:latin typeface="+mj-lt"/>
              </a:rPr>
              <a:t>Search Strategy Implementation: </a:t>
            </a:r>
            <a:r>
              <a:rPr lang="en-US" sz="2000" dirty="0">
                <a:latin typeface="+mj-lt"/>
              </a:rPr>
              <a:t>For our search, we chose specific keywords like "neighborhood sharing app" and "peer-to-peer rental platforms" to find similar platforms to </a:t>
            </a:r>
            <a:r>
              <a:rPr lang="en-US" sz="2000" dirty="0" err="1">
                <a:latin typeface="+mj-lt"/>
              </a:rPr>
              <a:t>NeighborShare</a:t>
            </a:r>
            <a:r>
              <a:rPr lang="en-US" sz="2000" dirty="0">
                <a:latin typeface="+mj-lt"/>
              </a:rPr>
              <a:t>. We focused on platforms that share similar features, like borrowing and lending based on location, good user reviews, and easy accessibility.</a:t>
            </a:r>
          </a:p>
          <a:p>
            <a:pPr marL="203195" indent="0">
              <a:buNone/>
            </a:pPr>
            <a:endParaRPr lang="en-US" sz="2000" dirty="0">
              <a:latin typeface="+mj-lt"/>
            </a:endParaRPr>
          </a:p>
          <a:p>
            <a:pPr marL="203195" indent="0">
              <a:buNone/>
            </a:pPr>
            <a:r>
              <a:rPr lang="en-US" sz="2000" dirty="0">
                <a:latin typeface="+mj-lt"/>
              </a:rPr>
              <a:t>Utilizing these keywords and inclusion criteria, we discovered </a:t>
            </a:r>
            <a:r>
              <a:rPr lang="en-US" sz="2000" dirty="0" err="1">
                <a:latin typeface="+mj-lt"/>
              </a:rPr>
              <a:t>Yoodilize</a:t>
            </a:r>
            <a:r>
              <a:rPr lang="en-US" sz="2000" dirty="0">
                <a:latin typeface="+mj-lt"/>
              </a:rPr>
              <a:t>, an app closely aligned with </a:t>
            </a:r>
            <a:r>
              <a:rPr lang="en-US" sz="2000" dirty="0" err="1">
                <a:latin typeface="+mj-lt"/>
              </a:rPr>
              <a:t>NeighborShare's</a:t>
            </a:r>
            <a:r>
              <a:rPr lang="en-US" sz="2000" dirty="0">
                <a:latin typeface="+mj-lt"/>
              </a:rPr>
              <a:t> objectives. It’s not being available in India, but </a:t>
            </a:r>
            <a:r>
              <a:rPr lang="en-US" sz="2000" dirty="0" err="1">
                <a:latin typeface="+mj-lt"/>
              </a:rPr>
              <a:t>Yoodilize's</a:t>
            </a:r>
            <a:r>
              <a:rPr lang="en-US" sz="2000" dirty="0">
                <a:latin typeface="+mj-lt"/>
              </a:rPr>
              <a:t> features, implementation, and user feedback offer valuable insights for our project's development.</a:t>
            </a:r>
          </a:p>
          <a:p>
            <a:pPr marL="203195" indent="0">
              <a:buNone/>
            </a:pPr>
            <a:endParaRPr lang="en-US" sz="2000" dirty="0">
              <a:latin typeface="+mj-lt"/>
            </a:endParaRPr>
          </a:p>
          <a:p>
            <a:pPr marL="203195" indent="0">
              <a:buNone/>
            </a:pPr>
            <a:r>
              <a:rPr lang="en-US" sz="2000" dirty="0">
                <a:latin typeface="+mj-lt"/>
              </a:rPr>
              <a:t>We also looked at various frameworks and tools to build this app and choose React Native to build this app as the development with it is easy with the help of JavaScript and component based architecture.</a:t>
            </a:r>
          </a:p>
        </p:txBody>
      </p:sp>
    </p:spTree>
    <p:extLst>
      <p:ext uri="{BB962C8B-B14F-4D97-AF65-F5344CB8AC3E}">
        <p14:creationId xmlns:p14="http://schemas.microsoft.com/office/powerpoint/2010/main" val="325310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B465-A625-7EC4-D0CF-7A7E75A17DE4}"/>
              </a:ext>
            </a:extLst>
          </p:cNvPr>
          <p:cNvSpPr>
            <a:spLocks noGrp="1"/>
          </p:cNvSpPr>
          <p:nvPr>
            <p:ph type="title"/>
          </p:nvPr>
        </p:nvSpPr>
        <p:spPr/>
        <p:txBody>
          <a:bodyPr/>
          <a:lstStyle/>
          <a:p>
            <a:r>
              <a:rPr lang="en-US" dirty="0"/>
              <a:t>SOURCES OF LITERATURE</a:t>
            </a:r>
          </a:p>
        </p:txBody>
      </p:sp>
      <p:sp>
        <p:nvSpPr>
          <p:cNvPr id="3" name="Text Placeholder 2">
            <a:extLst>
              <a:ext uri="{FF2B5EF4-FFF2-40B4-BE49-F238E27FC236}">
                <a16:creationId xmlns:a16="http://schemas.microsoft.com/office/drawing/2014/main" id="{8A6C433E-F112-EFD5-FC48-B28C74DE83E7}"/>
              </a:ext>
            </a:extLst>
          </p:cNvPr>
          <p:cNvSpPr txBox="1">
            <a:spLocks/>
          </p:cNvSpPr>
          <p:nvPr/>
        </p:nvSpPr>
        <p:spPr>
          <a:xfrm>
            <a:off x="960000" y="2438205"/>
            <a:ext cx="8899992" cy="273764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03195"/>
            <a:endParaRPr lang="en-US" sz="2000" dirty="0">
              <a:solidFill>
                <a:srgbClr val="F5F2FA"/>
              </a:solidFill>
            </a:endParaRPr>
          </a:p>
        </p:txBody>
      </p:sp>
      <p:sp>
        <p:nvSpPr>
          <p:cNvPr id="5" name="TextBox 4">
            <a:extLst>
              <a:ext uri="{FF2B5EF4-FFF2-40B4-BE49-F238E27FC236}">
                <a16:creationId xmlns:a16="http://schemas.microsoft.com/office/drawing/2014/main" id="{A310264B-9E0F-391E-8D0F-8E287B66584D}"/>
              </a:ext>
            </a:extLst>
          </p:cNvPr>
          <p:cNvSpPr txBox="1"/>
          <p:nvPr/>
        </p:nvSpPr>
        <p:spPr>
          <a:xfrm>
            <a:off x="808167" y="2221976"/>
            <a:ext cx="8899992" cy="3170099"/>
          </a:xfrm>
          <a:prstGeom prst="rect">
            <a:avLst/>
          </a:prstGeom>
          <a:noFill/>
        </p:spPr>
        <p:txBody>
          <a:bodyPr wrap="square">
            <a:spAutoFit/>
          </a:bodyPr>
          <a:lstStyle/>
          <a:p>
            <a:pPr marL="342900" indent="-342900">
              <a:buClr>
                <a:schemeClr val="tx1"/>
              </a:buClr>
              <a:buFont typeface="Arial" panose="020B0604020202020204" pitchFamily="34" charset="0"/>
              <a:buChar char="•"/>
            </a:pPr>
            <a:r>
              <a:rPr lang="en-US" sz="2000" b="1" dirty="0">
                <a:solidFill>
                  <a:srgbClr val="F5F2FA"/>
                </a:solidFill>
              </a:rPr>
              <a:t>Online Platforms and Play Store: </a:t>
            </a:r>
            <a:r>
              <a:rPr lang="en-US" sz="2000" dirty="0">
                <a:solidFill>
                  <a:srgbClr val="F5F2FA"/>
                </a:solidFill>
              </a:rPr>
              <a:t>Examination of online platforms and app stores, such as the Google Play Store and Apple App Store, allowed us to analyze existing neighbor sharing apps like </a:t>
            </a:r>
            <a:r>
              <a:rPr lang="en-US" sz="2000" dirty="0" err="1">
                <a:solidFill>
                  <a:srgbClr val="F5F2FA"/>
                </a:solidFill>
              </a:rPr>
              <a:t>Yoodilize</a:t>
            </a:r>
            <a:r>
              <a:rPr lang="en-US" sz="2000" dirty="0">
                <a:solidFill>
                  <a:srgbClr val="F5F2FA"/>
                </a:solidFill>
              </a:rPr>
              <a:t>. These platforms provided insights into successful implementations and user feedback.</a:t>
            </a:r>
          </a:p>
          <a:p>
            <a:pPr marL="342900" indent="-342900">
              <a:buClr>
                <a:schemeClr val="tx1"/>
              </a:buClr>
              <a:buFont typeface="Arial" panose="020B0604020202020204" pitchFamily="34" charset="0"/>
              <a:buChar char="•"/>
            </a:pPr>
            <a:endParaRPr lang="en-US" sz="2000" dirty="0">
              <a:solidFill>
                <a:srgbClr val="F5F2FA"/>
              </a:solidFill>
            </a:endParaRPr>
          </a:p>
          <a:p>
            <a:pPr marL="342900" indent="-342900">
              <a:buClr>
                <a:schemeClr val="tx1"/>
              </a:buClr>
              <a:buFont typeface="Arial" panose="020B0604020202020204" pitchFamily="34" charset="0"/>
              <a:buChar char="•"/>
            </a:pPr>
            <a:r>
              <a:rPr lang="en-US" sz="2000" b="1" dirty="0">
                <a:solidFill>
                  <a:srgbClr val="F5F2FA"/>
                </a:solidFill>
              </a:rPr>
              <a:t>Documentation of React Native: </a:t>
            </a:r>
            <a:r>
              <a:rPr lang="en-US" sz="2000" dirty="0">
                <a:solidFill>
                  <a:srgbClr val="F5F2FA"/>
                </a:solidFill>
              </a:rPr>
              <a:t>We went through the official documentation of React Native and other platforms for guidance on mobile application development. The React Native documentation offered insights into app structure, component development etc.</a:t>
            </a:r>
          </a:p>
        </p:txBody>
      </p:sp>
    </p:spTree>
    <p:extLst>
      <p:ext uri="{BB962C8B-B14F-4D97-AF65-F5344CB8AC3E}">
        <p14:creationId xmlns:p14="http://schemas.microsoft.com/office/powerpoint/2010/main" val="401160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C7C7-D73F-E871-C236-0C551F37A91E}"/>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EF73A981-3A1D-3735-30FC-8C942E15A412}"/>
              </a:ext>
            </a:extLst>
          </p:cNvPr>
          <p:cNvSpPr>
            <a:spLocks noGrp="1"/>
          </p:cNvSpPr>
          <p:nvPr>
            <p:ph type="body" idx="1"/>
          </p:nvPr>
        </p:nvSpPr>
        <p:spPr>
          <a:xfrm>
            <a:off x="873734" y="2817767"/>
            <a:ext cx="10038679" cy="4126497"/>
          </a:xfrm>
        </p:spPr>
        <p:txBody>
          <a:bodyPr/>
          <a:lstStyle/>
          <a:p>
            <a:pPr marL="203195" indent="0">
              <a:buClr>
                <a:srgbClr val="00B0F0"/>
              </a:buClr>
              <a:buNone/>
            </a:pPr>
            <a:endParaRPr lang="en-US" sz="2000" dirty="0">
              <a:solidFill>
                <a:srgbClr val="00B0F0"/>
              </a:solidFill>
              <a:latin typeface="+mj-lt"/>
              <a:hlinkClick r:id="rId2">
                <a:extLst>
                  <a:ext uri="{A12FA001-AC4F-418D-AE19-62706E023703}">
                    <ahyp:hlinkClr xmlns:ahyp="http://schemas.microsoft.com/office/drawing/2018/hyperlinkcolor" val="tx"/>
                  </a:ext>
                </a:extLst>
              </a:hlinkClick>
            </a:endParaRPr>
          </a:p>
          <a:p>
            <a:pPr>
              <a:buClr>
                <a:srgbClr val="00B0F0"/>
              </a:buClr>
            </a:pPr>
            <a:r>
              <a:rPr lang="en-US" sz="2000" dirty="0">
                <a:solidFill>
                  <a:srgbClr val="00B0F0"/>
                </a:solidFill>
                <a:latin typeface="+mj-lt"/>
                <a:hlinkClick r:id="rId2">
                  <a:extLst>
                    <a:ext uri="{A12FA001-AC4F-418D-AE19-62706E023703}">
                      <ahyp:hlinkClr xmlns:ahyp="http://schemas.microsoft.com/office/drawing/2018/hyperlinkcolor" val="tx"/>
                    </a:ext>
                  </a:extLst>
                </a:hlinkClick>
              </a:rPr>
              <a:t>https://www.reactnative.express</a:t>
            </a:r>
            <a:endParaRPr lang="en-US" sz="2000" dirty="0">
              <a:solidFill>
                <a:srgbClr val="00B0F0"/>
              </a:solidFill>
              <a:latin typeface="+mj-lt"/>
            </a:endParaRPr>
          </a:p>
          <a:p>
            <a:pPr>
              <a:buClr>
                <a:srgbClr val="00B0F0"/>
              </a:buClr>
            </a:pPr>
            <a:r>
              <a:rPr lang="en-US" sz="2000" dirty="0">
                <a:solidFill>
                  <a:srgbClr val="00B0F0"/>
                </a:solidFill>
                <a:latin typeface="+mj-lt"/>
                <a:hlinkClick r:id="rId3">
                  <a:extLst>
                    <a:ext uri="{A12FA001-AC4F-418D-AE19-62706E023703}">
                      <ahyp:hlinkClr xmlns:ahyp="http://schemas.microsoft.com/office/drawing/2018/hyperlinkcolor" val="tx"/>
                    </a:ext>
                  </a:extLst>
                </a:hlinkClick>
              </a:rPr>
              <a:t>https://reactnative.dev</a:t>
            </a:r>
            <a:endParaRPr lang="en-US" sz="2000" dirty="0">
              <a:solidFill>
                <a:srgbClr val="00B0F0"/>
              </a:solidFill>
              <a:latin typeface="+mj-lt"/>
            </a:endParaRPr>
          </a:p>
          <a:p>
            <a:pPr>
              <a:buClr>
                <a:srgbClr val="00B0F0"/>
              </a:buClr>
            </a:pPr>
            <a:r>
              <a:rPr lang="en-US" sz="2000" dirty="0">
                <a:solidFill>
                  <a:srgbClr val="00B0F0"/>
                </a:solidFill>
                <a:latin typeface="+mj-lt"/>
                <a:hlinkClick r:id="rId4">
                  <a:extLst>
                    <a:ext uri="{A12FA001-AC4F-418D-AE19-62706E023703}">
                      <ahyp:hlinkClr xmlns:ahyp="http://schemas.microsoft.com/office/drawing/2018/hyperlinkcolor" val="tx"/>
                    </a:ext>
                  </a:extLst>
                </a:hlinkClick>
              </a:rPr>
              <a:t>https://www.yoodlize.com</a:t>
            </a:r>
            <a:endParaRPr lang="en-US" sz="2000" dirty="0">
              <a:solidFill>
                <a:srgbClr val="00B0F0"/>
              </a:solidFill>
              <a:latin typeface="+mj-lt"/>
            </a:endParaRPr>
          </a:p>
          <a:p>
            <a:pPr marL="203195" indent="0">
              <a:buClr>
                <a:srgbClr val="00B0F0"/>
              </a:buClr>
              <a:buNone/>
            </a:pPr>
            <a:endParaRPr lang="en-US" sz="2000" dirty="0">
              <a:latin typeface="+mj-lt"/>
            </a:endParaRPr>
          </a:p>
          <a:p>
            <a:pPr marL="203195" indent="0">
              <a:buClr>
                <a:srgbClr val="00B0F0"/>
              </a:buClr>
              <a:buNone/>
            </a:pPr>
            <a:endParaRPr lang="en-US" sz="2000" dirty="0">
              <a:latin typeface="+mj-lt"/>
            </a:endParaRPr>
          </a:p>
          <a:p>
            <a:pPr>
              <a:buClr>
                <a:srgbClr val="00B0F0"/>
              </a:buClr>
            </a:pPr>
            <a:endParaRPr lang="en-US" sz="2000" dirty="0">
              <a:latin typeface="+mj-lt"/>
            </a:endParaRPr>
          </a:p>
          <a:p>
            <a:pPr marL="203195" indent="0">
              <a:buClr>
                <a:srgbClr val="00B0F0"/>
              </a:buClr>
              <a:buNone/>
            </a:pPr>
            <a:endParaRPr lang="en-US" sz="2000" dirty="0">
              <a:latin typeface="+mj-lt"/>
            </a:endParaRPr>
          </a:p>
        </p:txBody>
      </p:sp>
    </p:spTree>
    <p:extLst>
      <p:ext uri="{BB962C8B-B14F-4D97-AF65-F5344CB8AC3E}">
        <p14:creationId xmlns:p14="http://schemas.microsoft.com/office/powerpoint/2010/main" val="2075510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7FB2-1E14-0FFB-A831-056568CA78B8}"/>
              </a:ext>
            </a:extLst>
          </p:cNvPr>
          <p:cNvSpPr>
            <a:spLocks noGrp="1"/>
          </p:cNvSpPr>
          <p:nvPr>
            <p:ph type="title"/>
          </p:nvPr>
        </p:nvSpPr>
        <p:spPr>
          <a:xfrm>
            <a:off x="2235600" y="2575800"/>
            <a:ext cx="7720800" cy="1706400"/>
          </a:xfrm>
        </p:spPr>
        <p:txBody>
          <a:bodyPr/>
          <a:lstStyle/>
          <a:p>
            <a:r>
              <a:rPr lang="en-US" sz="7200" i="0" dirty="0"/>
              <a:t>THANK YOU</a:t>
            </a:r>
          </a:p>
        </p:txBody>
      </p:sp>
    </p:spTree>
    <p:extLst>
      <p:ext uri="{BB962C8B-B14F-4D97-AF65-F5344CB8AC3E}">
        <p14:creationId xmlns:p14="http://schemas.microsoft.com/office/powerpoint/2010/main" val="2738644131"/>
      </p:ext>
    </p:extLst>
  </p:cSld>
  <p:clrMapOvr>
    <a:masterClrMapping/>
  </p:clrMapOvr>
</p:sld>
</file>

<file path=ppt/theme/theme1.xml><?xml version="1.0" encoding="utf-8"?>
<a:theme xmlns:a="http://schemas.openxmlformats.org/drawingml/2006/main" name="Design Inspiration Business Plan by Slidesgo">
  <a:themeElements>
    <a:clrScheme name="Simple Light">
      <a:dk1>
        <a:srgbClr val="F5F2FA"/>
      </a:dk1>
      <a:lt1>
        <a:srgbClr val="0B0811"/>
      </a:lt1>
      <a:dk2>
        <a:srgbClr val="CCC8E6"/>
      </a:dk2>
      <a:lt2>
        <a:srgbClr val="A289CA"/>
      </a:lt2>
      <a:accent1>
        <a:srgbClr val="F7AC4F"/>
      </a:accent1>
      <a:accent2>
        <a:srgbClr val="CF6335"/>
      </a:accent2>
      <a:accent3>
        <a:srgbClr val="FFFFFF"/>
      </a:accent3>
      <a:accent4>
        <a:srgbClr val="FFFFFF"/>
      </a:accent4>
      <a:accent5>
        <a:srgbClr val="FFFFFF"/>
      </a:accent5>
      <a:accent6>
        <a:srgbClr val="FFFFFF"/>
      </a:accent6>
      <a:hlink>
        <a:srgbClr val="F5F2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 Inspiration Business Plan by Slidesgo</Template>
  <TotalTime>34</TotalTime>
  <Words>436</Words>
  <Application>Microsoft Office PowerPoint</Application>
  <PresentationFormat>Widescreen</PresentationFormat>
  <Paragraphs>44</Paragraphs>
  <Slides>8</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vt:i4>
      </vt:variant>
    </vt:vector>
  </HeadingPairs>
  <TitlesOfParts>
    <vt:vector size="19" baseType="lpstr">
      <vt:lpstr>Arial</vt:lpstr>
      <vt:lpstr>Calibri</vt:lpstr>
      <vt:lpstr>Cascadia Code</vt:lpstr>
      <vt:lpstr>Homenaje</vt:lpstr>
      <vt:lpstr>Microsoft Sans Serif</vt:lpstr>
      <vt:lpstr>Montserrat</vt:lpstr>
      <vt:lpstr>Nunito Light</vt:lpstr>
      <vt:lpstr>Proxima Nova</vt:lpstr>
      <vt:lpstr>Raleway</vt:lpstr>
      <vt:lpstr>Design Inspiration Business Plan by Slidesgo</vt:lpstr>
      <vt:lpstr>Slidesgo Final Pages</vt:lpstr>
      <vt:lpstr>NEIGHBOUR SHARE - LITERATURE SURVEY</vt:lpstr>
      <vt:lpstr>03</vt:lpstr>
      <vt:lpstr>INTRODUCTION</vt:lpstr>
      <vt:lpstr>SIGNIFICANCE</vt:lpstr>
      <vt:lpstr>SEARCH STRATEGY</vt:lpstr>
      <vt:lpstr>SOURCES OF LITERATURE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NEIGHBOUR SHARE - LITERATURE SURVEY</dc:title>
  <dc:creator>xD TrollZ</dc:creator>
  <cp:lastModifiedBy>xD TrollZ</cp:lastModifiedBy>
  <cp:revision>3</cp:revision>
  <dcterms:created xsi:type="dcterms:W3CDTF">2024-03-17T07:54:43Z</dcterms:created>
  <dcterms:modified xsi:type="dcterms:W3CDTF">2024-03-17T08:29:31Z</dcterms:modified>
</cp:coreProperties>
</file>