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8" r:id="rId2"/>
  </p:sldMasterIdLst>
  <p:notesMasterIdLst>
    <p:notesMasterId r:id="rId12"/>
  </p:notesMasterIdLst>
  <p:sldIdLst>
    <p:sldId id="256" r:id="rId3"/>
    <p:sldId id="258" r:id="rId4"/>
    <p:sldId id="259" r:id="rId5"/>
    <p:sldId id="260" r:id="rId6"/>
    <p:sldId id="261" r:id="rId7"/>
    <p:sldId id="262" r:id="rId8"/>
    <p:sldId id="263" r:id="rId9"/>
    <p:sldId id="264"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4" d="100"/>
          <a:sy n="84" d="100"/>
        </p:scale>
        <p:origin x="4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99814E-B5E7-4CE1-A9D9-87CBDBB97DF9}" type="datetimeFigureOut">
              <a:rPr lang="en-US" smtClean="0"/>
              <a:t>4/7/2024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6EBBB7-52B5-4DFA-9EDA-2ED97FECEBDE}" type="slidenum">
              <a:rPr lang="en-US" smtClean="0"/>
              <a:t>‹#›</a:t>
            </a:fld>
            <a:endParaRPr lang="en-US"/>
          </a:p>
        </p:txBody>
      </p:sp>
    </p:spTree>
    <p:extLst>
      <p:ext uri="{BB962C8B-B14F-4D97-AF65-F5344CB8AC3E}">
        <p14:creationId xmlns:p14="http://schemas.microsoft.com/office/powerpoint/2010/main" val="2269235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0967" y="2409000"/>
            <a:ext cx="8466800" cy="18408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733"/>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10" name="Google Shape;10;p2"/>
          <p:cNvSpPr txBox="1">
            <a:spLocks noGrp="1"/>
          </p:cNvSpPr>
          <p:nvPr>
            <p:ph type="subTitle" idx="1"/>
          </p:nvPr>
        </p:nvSpPr>
        <p:spPr>
          <a:xfrm>
            <a:off x="950967" y="4162333"/>
            <a:ext cx="8466800" cy="518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867">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
        <p:nvSpPr>
          <p:cNvPr id="11" name="Google Shape;11;p2"/>
          <p:cNvSpPr/>
          <p:nvPr/>
        </p:nvSpPr>
        <p:spPr>
          <a:xfrm>
            <a:off x="-967" y="5494300"/>
            <a:ext cx="12192000" cy="1404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 name="Google Shape;12;p2"/>
          <p:cNvGrpSpPr/>
          <p:nvPr/>
        </p:nvGrpSpPr>
        <p:grpSpPr>
          <a:xfrm>
            <a:off x="6839400" y="-1580833"/>
            <a:ext cx="7048000" cy="8967000"/>
            <a:chOff x="5129550" y="-1185625"/>
            <a:chExt cx="5286000" cy="6725250"/>
          </a:xfrm>
        </p:grpSpPr>
        <p:sp>
          <p:nvSpPr>
            <p:cNvPr id="13" name="Google Shape;13;p2"/>
            <p:cNvSpPr/>
            <p:nvPr/>
          </p:nvSpPr>
          <p:spPr>
            <a:xfrm>
              <a:off x="5129550" y="-1185625"/>
              <a:ext cx="5286000" cy="2338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4" name="Google Shape;14;p2"/>
            <p:cNvCxnSpPr/>
            <p:nvPr/>
          </p:nvCxnSpPr>
          <p:spPr>
            <a:xfrm>
              <a:off x="7830375" y="-82075"/>
              <a:ext cx="0" cy="562170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247235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7"/>
        <p:cNvGrpSpPr/>
        <p:nvPr/>
      </p:nvGrpSpPr>
      <p:grpSpPr>
        <a:xfrm>
          <a:off x="0" y="0"/>
          <a:ext cx="0" cy="0"/>
          <a:chOff x="0" y="0"/>
          <a:chExt cx="0" cy="0"/>
        </a:xfrm>
      </p:grpSpPr>
      <p:sp>
        <p:nvSpPr>
          <p:cNvPr id="68" name="Google Shape;68;p11"/>
          <p:cNvSpPr txBox="1">
            <a:spLocks noGrp="1"/>
          </p:cNvSpPr>
          <p:nvPr>
            <p:ph type="title" hasCustomPrompt="1"/>
          </p:nvPr>
        </p:nvSpPr>
        <p:spPr>
          <a:xfrm>
            <a:off x="3086667" y="2761051"/>
            <a:ext cx="7254400" cy="14060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76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69" name="Google Shape;69;p11"/>
          <p:cNvSpPr txBox="1">
            <a:spLocks noGrp="1"/>
          </p:cNvSpPr>
          <p:nvPr>
            <p:ph type="subTitle" idx="1"/>
          </p:nvPr>
        </p:nvSpPr>
        <p:spPr>
          <a:xfrm>
            <a:off x="3086667" y="3999351"/>
            <a:ext cx="7254400" cy="66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867"/>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sp>
        <p:nvSpPr>
          <p:cNvPr id="70" name="Google Shape;70;p11"/>
          <p:cNvSpPr/>
          <p:nvPr/>
        </p:nvSpPr>
        <p:spPr>
          <a:xfrm>
            <a:off x="-967" y="5494300"/>
            <a:ext cx="12192000" cy="1404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1" name="Google Shape;71;p11"/>
          <p:cNvGrpSpPr/>
          <p:nvPr/>
        </p:nvGrpSpPr>
        <p:grpSpPr>
          <a:xfrm>
            <a:off x="-1474933" y="-1706833"/>
            <a:ext cx="7048000" cy="9093000"/>
            <a:chOff x="-1106200" y="-1280125"/>
            <a:chExt cx="5286000" cy="6819750"/>
          </a:xfrm>
        </p:grpSpPr>
        <p:sp>
          <p:nvSpPr>
            <p:cNvPr id="72" name="Google Shape;72;p11"/>
            <p:cNvSpPr/>
            <p:nvPr/>
          </p:nvSpPr>
          <p:spPr>
            <a:xfrm>
              <a:off x="-1106200" y="-1280125"/>
              <a:ext cx="5286000" cy="2338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73" name="Google Shape;73;p11"/>
            <p:cNvCxnSpPr/>
            <p:nvPr/>
          </p:nvCxnSpPr>
          <p:spPr>
            <a:xfrm>
              <a:off x="1270125" y="-82075"/>
              <a:ext cx="0" cy="562170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400672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Tree>
    <p:extLst>
      <p:ext uri="{BB962C8B-B14F-4D97-AF65-F5344CB8AC3E}">
        <p14:creationId xmlns:p14="http://schemas.microsoft.com/office/powerpoint/2010/main" val="1406479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5"/>
        <p:cNvGrpSpPr/>
        <p:nvPr/>
      </p:nvGrpSpPr>
      <p:grpSpPr>
        <a:xfrm>
          <a:off x="0" y="0"/>
          <a:ext cx="0" cy="0"/>
          <a:chOff x="0" y="0"/>
          <a:chExt cx="0" cy="0"/>
        </a:xfrm>
      </p:grpSpPr>
      <p:sp>
        <p:nvSpPr>
          <p:cNvPr id="76" name="Google Shape;76;p13"/>
          <p:cNvSpPr/>
          <p:nvPr/>
        </p:nvSpPr>
        <p:spPr>
          <a:xfrm rot="10800000" flipH="1">
            <a:off x="-967" y="5842132"/>
            <a:ext cx="12198400" cy="10200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b="1">
              <a:solidFill>
                <a:schemeClr val="dk1"/>
              </a:solidFill>
              <a:latin typeface="Poppins"/>
              <a:ea typeface="Poppins"/>
              <a:cs typeface="Poppins"/>
              <a:sym typeface="Poppins"/>
            </a:endParaRPr>
          </a:p>
        </p:txBody>
      </p:sp>
      <p:sp>
        <p:nvSpPr>
          <p:cNvPr id="77" name="Google Shape;77;p13"/>
          <p:cNvSpPr txBox="1">
            <a:spLocks noGrp="1"/>
          </p:cNvSpPr>
          <p:nvPr>
            <p:ph type="title"/>
          </p:nvPr>
        </p:nvSpPr>
        <p:spPr>
          <a:xfrm>
            <a:off x="960000" y="593367"/>
            <a:ext cx="4267200" cy="17068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3467"/>
            </a:lvl1pPr>
            <a:lvl2pPr lvl="1" rtl="0">
              <a:spcBef>
                <a:spcPts val="0"/>
              </a:spcBef>
              <a:spcAft>
                <a:spcPts val="0"/>
              </a:spcAft>
              <a:buSzPts val="3000"/>
              <a:buFont typeface="Poppins ExtraBold"/>
              <a:buNone/>
              <a:defRPr b="0">
                <a:latin typeface="Poppins ExtraBold"/>
                <a:ea typeface="Poppins ExtraBold"/>
                <a:cs typeface="Poppins ExtraBold"/>
                <a:sym typeface="Poppins ExtraBold"/>
              </a:defRPr>
            </a:lvl2pPr>
            <a:lvl3pPr lvl="2" rtl="0">
              <a:spcBef>
                <a:spcPts val="0"/>
              </a:spcBef>
              <a:spcAft>
                <a:spcPts val="0"/>
              </a:spcAft>
              <a:buSzPts val="3000"/>
              <a:buFont typeface="Poppins ExtraBold"/>
              <a:buNone/>
              <a:defRPr b="0">
                <a:latin typeface="Poppins ExtraBold"/>
                <a:ea typeface="Poppins ExtraBold"/>
                <a:cs typeface="Poppins ExtraBold"/>
                <a:sym typeface="Poppins ExtraBold"/>
              </a:defRPr>
            </a:lvl3pPr>
            <a:lvl4pPr lvl="3" rtl="0">
              <a:spcBef>
                <a:spcPts val="0"/>
              </a:spcBef>
              <a:spcAft>
                <a:spcPts val="0"/>
              </a:spcAft>
              <a:buSzPts val="3000"/>
              <a:buFont typeface="Poppins ExtraBold"/>
              <a:buNone/>
              <a:defRPr b="0">
                <a:latin typeface="Poppins ExtraBold"/>
                <a:ea typeface="Poppins ExtraBold"/>
                <a:cs typeface="Poppins ExtraBold"/>
                <a:sym typeface="Poppins ExtraBold"/>
              </a:defRPr>
            </a:lvl4pPr>
            <a:lvl5pPr lvl="4" rtl="0">
              <a:spcBef>
                <a:spcPts val="0"/>
              </a:spcBef>
              <a:spcAft>
                <a:spcPts val="0"/>
              </a:spcAft>
              <a:buSzPts val="3000"/>
              <a:buFont typeface="Poppins ExtraBold"/>
              <a:buNone/>
              <a:defRPr b="0">
                <a:latin typeface="Poppins ExtraBold"/>
                <a:ea typeface="Poppins ExtraBold"/>
                <a:cs typeface="Poppins ExtraBold"/>
                <a:sym typeface="Poppins ExtraBold"/>
              </a:defRPr>
            </a:lvl5pPr>
            <a:lvl6pPr lvl="5" rtl="0">
              <a:spcBef>
                <a:spcPts val="0"/>
              </a:spcBef>
              <a:spcAft>
                <a:spcPts val="0"/>
              </a:spcAft>
              <a:buSzPts val="3000"/>
              <a:buFont typeface="Poppins ExtraBold"/>
              <a:buNone/>
              <a:defRPr b="0">
                <a:latin typeface="Poppins ExtraBold"/>
                <a:ea typeface="Poppins ExtraBold"/>
                <a:cs typeface="Poppins ExtraBold"/>
                <a:sym typeface="Poppins ExtraBold"/>
              </a:defRPr>
            </a:lvl6pPr>
            <a:lvl7pPr lvl="6" rtl="0">
              <a:spcBef>
                <a:spcPts val="0"/>
              </a:spcBef>
              <a:spcAft>
                <a:spcPts val="0"/>
              </a:spcAft>
              <a:buSzPts val="3000"/>
              <a:buFont typeface="Poppins ExtraBold"/>
              <a:buNone/>
              <a:defRPr b="0">
                <a:latin typeface="Poppins ExtraBold"/>
                <a:ea typeface="Poppins ExtraBold"/>
                <a:cs typeface="Poppins ExtraBold"/>
                <a:sym typeface="Poppins ExtraBold"/>
              </a:defRPr>
            </a:lvl7pPr>
            <a:lvl8pPr lvl="7" rtl="0">
              <a:spcBef>
                <a:spcPts val="0"/>
              </a:spcBef>
              <a:spcAft>
                <a:spcPts val="0"/>
              </a:spcAft>
              <a:buSzPts val="3000"/>
              <a:buFont typeface="Poppins ExtraBold"/>
              <a:buNone/>
              <a:defRPr b="0">
                <a:latin typeface="Poppins ExtraBold"/>
                <a:ea typeface="Poppins ExtraBold"/>
                <a:cs typeface="Poppins ExtraBold"/>
                <a:sym typeface="Poppins ExtraBold"/>
              </a:defRPr>
            </a:lvl8pPr>
            <a:lvl9pPr lvl="8" rtl="0">
              <a:spcBef>
                <a:spcPts val="0"/>
              </a:spcBef>
              <a:spcAft>
                <a:spcPts val="0"/>
              </a:spcAft>
              <a:buSzPts val="3000"/>
              <a:buFont typeface="Poppins ExtraBold"/>
              <a:buNone/>
              <a:defRPr b="0">
                <a:latin typeface="Poppins ExtraBold"/>
                <a:ea typeface="Poppins ExtraBold"/>
                <a:cs typeface="Poppins ExtraBold"/>
                <a:sym typeface="Poppins ExtraBold"/>
              </a:defRPr>
            </a:lvl9pPr>
          </a:lstStyle>
          <a:p>
            <a:r>
              <a:rPr lang="en-US"/>
              <a:t>Click to edit Master title style</a:t>
            </a:r>
            <a:endParaRPr/>
          </a:p>
        </p:txBody>
      </p:sp>
      <p:sp>
        <p:nvSpPr>
          <p:cNvPr id="78" name="Google Shape;78;p13"/>
          <p:cNvSpPr txBox="1">
            <a:spLocks noGrp="1"/>
          </p:cNvSpPr>
          <p:nvPr>
            <p:ph type="title" idx="2" hasCustomPrompt="1"/>
          </p:nvPr>
        </p:nvSpPr>
        <p:spPr>
          <a:xfrm>
            <a:off x="1130467" y="2513011"/>
            <a:ext cx="979600" cy="596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800"/>
            </a:lvl1pPr>
            <a:lvl2pPr lvl="1" rtl="0">
              <a:spcBef>
                <a:spcPts val="0"/>
              </a:spcBef>
              <a:spcAft>
                <a:spcPts val="0"/>
              </a:spcAft>
              <a:buSzPts val="3000"/>
              <a:buFont typeface="Poppins ExtraBold"/>
              <a:buNone/>
              <a:defRPr sz="4000" b="0">
                <a:latin typeface="Poppins ExtraBold"/>
                <a:ea typeface="Poppins ExtraBold"/>
                <a:cs typeface="Poppins ExtraBold"/>
                <a:sym typeface="Poppins ExtraBold"/>
              </a:defRPr>
            </a:lvl2pPr>
            <a:lvl3pPr lvl="2" rtl="0">
              <a:spcBef>
                <a:spcPts val="0"/>
              </a:spcBef>
              <a:spcAft>
                <a:spcPts val="0"/>
              </a:spcAft>
              <a:buSzPts val="3000"/>
              <a:buFont typeface="Poppins ExtraBold"/>
              <a:buNone/>
              <a:defRPr sz="4000" b="0">
                <a:latin typeface="Poppins ExtraBold"/>
                <a:ea typeface="Poppins ExtraBold"/>
                <a:cs typeface="Poppins ExtraBold"/>
                <a:sym typeface="Poppins ExtraBold"/>
              </a:defRPr>
            </a:lvl3pPr>
            <a:lvl4pPr lvl="3" rtl="0">
              <a:spcBef>
                <a:spcPts val="0"/>
              </a:spcBef>
              <a:spcAft>
                <a:spcPts val="0"/>
              </a:spcAft>
              <a:buSzPts val="3000"/>
              <a:buFont typeface="Poppins ExtraBold"/>
              <a:buNone/>
              <a:defRPr sz="4000" b="0">
                <a:latin typeface="Poppins ExtraBold"/>
                <a:ea typeface="Poppins ExtraBold"/>
                <a:cs typeface="Poppins ExtraBold"/>
                <a:sym typeface="Poppins ExtraBold"/>
              </a:defRPr>
            </a:lvl4pPr>
            <a:lvl5pPr lvl="4" rtl="0">
              <a:spcBef>
                <a:spcPts val="0"/>
              </a:spcBef>
              <a:spcAft>
                <a:spcPts val="0"/>
              </a:spcAft>
              <a:buSzPts val="3000"/>
              <a:buFont typeface="Poppins ExtraBold"/>
              <a:buNone/>
              <a:defRPr sz="4000" b="0">
                <a:latin typeface="Poppins ExtraBold"/>
                <a:ea typeface="Poppins ExtraBold"/>
                <a:cs typeface="Poppins ExtraBold"/>
                <a:sym typeface="Poppins ExtraBold"/>
              </a:defRPr>
            </a:lvl5pPr>
            <a:lvl6pPr lvl="5" rtl="0">
              <a:spcBef>
                <a:spcPts val="0"/>
              </a:spcBef>
              <a:spcAft>
                <a:spcPts val="0"/>
              </a:spcAft>
              <a:buSzPts val="3000"/>
              <a:buFont typeface="Poppins ExtraBold"/>
              <a:buNone/>
              <a:defRPr sz="4000" b="0">
                <a:latin typeface="Poppins ExtraBold"/>
                <a:ea typeface="Poppins ExtraBold"/>
                <a:cs typeface="Poppins ExtraBold"/>
                <a:sym typeface="Poppins ExtraBold"/>
              </a:defRPr>
            </a:lvl6pPr>
            <a:lvl7pPr lvl="6" rtl="0">
              <a:spcBef>
                <a:spcPts val="0"/>
              </a:spcBef>
              <a:spcAft>
                <a:spcPts val="0"/>
              </a:spcAft>
              <a:buSzPts val="3000"/>
              <a:buFont typeface="Poppins ExtraBold"/>
              <a:buNone/>
              <a:defRPr sz="4000" b="0">
                <a:latin typeface="Poppins ExtraBold"/>
                <a:ea typeface="Poppins ExtraBold"/>
                <a:cs typeface="Poppins ExtraBold"/>
                <a:sym typeface="Poppins ExtraBold"/>
              </a:defRPr>
            </a:lvl7pPr>
            <a:lvl8pPr lvl="7" rtl="0">
              <a:spcBef>
                <a:spcPts val="0"/>
              </a:spcBef>
              <a:spcAft>
                <a:spcPts val="0"/>
              </a:spcAft>
              <a:buSzPts val="3000"/>
              <a:buFont typeface="Poppins ExtraBold"/>
              <a:buNone/>
              <a:defRPr sz="4000" b="0">
                <a:latin typeface="Poppins ExtraBold"/>
                <a:ea typeface="Poppins ExtraBold"/>
                <a:cs typeface="Poppins ExtraBold"/>
                <a:sym typeface="Poppins ExtraBold"/>
              </a:defRPr>
            </a:lvl8pPr>
            <a:lvl9pPr lvl="8" rtl="0">
              <a:spcBef>
                <a:spcPts val="0"/>
              </a:spcBef>
              <a:spcAft>
                <a:spcPts val="0"/>
              </a:spcAft>
              <a:buSzPts val="3000"/>
              <a:buFont typeface="Poppins ExtraBold"/>
              <a:buNone/>
              <a:defRPr sz="4000" b="0">
                <a:latin typeface="Poppins ExtraBold"/>
                <a:ea typeface="Poppins ExtraBold"/>
                <a:cs typeface="Poppins ExtraBold"/>
                <a:sym typeface="Poppins ExtraBold"/>
              </a:defRPr>
            </a:lvl9pPr>
          </a:lstStyle>
          <a:p>
            <a:r>
              <a:t>xx%</a:t>
            </a:r>
          </a:p>
        </p:txBody>
      </p:sp>
      <p:sp>
        <p:nvSpPr>
          <p:cNvPr id="79" name="Google Shape;79;p13"/>
          <p:cNvSpPr txBox="1">
            <a:spLocks noGrp="1"/>
          </p:cNvSpPr>
          <p:nvPr>
            <p:ph type="title" idx="3" hasCustomPrompt="1"/>
          </p:nvPr>
        </p:nvSpPr>
        <p:spPr>
          <a:xfrm>
            <a:off x="1130467" y="4292121"/>
            <a:ext cx="979600" cy="596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800"/>
            </a:lvl1pPr>
            <a:lvl2pPr lvl="1" rtl="0">
              <a:spcBef>
                <a:spcPts val="0"/>
              </a:spcBef>
              <a:spcAft>
                <a:spcPts val="0"/>
              </a:spcAft>
              <a:buSzPts val="3000"/>
              <a:buFont typeface="Poppins ExtraBold"/>
              <a:buNone/>
              <a:defRPr sz="4000" b="0">
                <a:latin typeface="Poppins ExtraBold"/>
                <a:ea typeface="Poppins ExtraBold"/>
                <a:cs typeface="Poppins ExtraBold"/>
                <a:sym typeface="Poppins ExtraBold"/>
              </a:defRPr>
            </a:lvl2pPr>
            <a:lvl3pPr lvl="2" rtl="0">
              <a:spcBef>
                <a:spcPts val="0"/>
              </a:spcBef>
              <a:spcAft>
                <a:spcPts val="0"/>
              </a:spcAft>
              <a:buSzPts val="3000"/>
              <a:buFont typeface="Poppins ExtraBold"/>
              <a:buNone/>
              <a:defRPr sz="4000" b="0">
                <a:latin typeface="Poppins ExtraBold"/>
                <a:ea typeface="Poppins ExtraBold"/>
                <a:cs typeface="Poppins ExtraBold"/>
                <a:sym typeface="Poppins ExtraBold"/>
              </a:defRPr>
            </a:lvl3pPr>
            <a:lvl4pPr lvl="3" rtl="0">
              <a:spcBef>
                <a:spcPts val="0"/>
              </a:spcBef>
              <a:spcAft>
                <a:spcPts val="0"/>
              </a:spcAft>
              <a:buSzPts val="3000"/>
              <a:buFont typeface="Poppins ExtraBold"/>
              <a:buNone/>
              <a:defRPr sz="4000" b="0">
                <a:latin typeface="Poppins ExtraBold"/>
                <a:ea typeface="Poppins ExtraBold"/>
                <a:cs typeface="Poppins ExtraBold"/>
                <a:sym typeface="Poppins ExtraBold"/>
              </a:defRPr>
            </a:lvl4pPr>
            <a:lvl5pPr lvl="4" rtl="0">
              <a:spcBef>
                <a:spcPts val="0"/>
              </a:spcBef>
              <a:spcAft>
                <a:spcPts val="0"/>
              </a:spcAft>
              <a:buSzPts val="3000"/>
              <a:buFont typeface="Poppins ExtraBold"/>
              <a:buNone/>
              <a:defRPr sz="4000" b="0">
                <a:latin typeface="Poppins ExtraBold"/>
                <a:ea typeface="Poppins ExtraBold"/>
                <a:cs typeface="Poppins ExtraBold"/>
                <a:sym typeface="Poppins ExtraBold"/>
              </a:defRPr>
            </a:lvl5pPr>
            <a:lvl6pPr lvl="5" rtl="0">
              <a:spcBef>
                <a:spcPts val="0"/>
              </a:spcBef>
              <a:spcAft>
                <a:spcPts val="0"/>
              </a:spcAft>
              <a:buSzPts val="3000"/>
              <a:buFont typeface="Poppins ExtraBold"/>
              <a:buNone/>
              <a:defRPr sz="4000" b="0">
                <a:latin typeface="Poppins ExtraBold"/>
                <a:ea typeface="Poppins ExtraBold"/>
                <a:cs typeface="Poppins ExtraBold"/>
                <a:sym typeface="Poppins ExtraBold"/>
              </a:defRPr>
            </a:lvl6pPr>
            <a:lvl7pPr lvl="6" rtl="0">
              <a:spcBef>
                <a:spcPts val="0"/>
              </a:spcBef>
              <a:spcAft>
                <a:spcPts val="0"/>
              </a:spcAft>
              <a:buSzPts val="3000"/>
              <a:buFont typeface="Poppins ExtraBold"/>
              <a:buNone/>
              <a:defRPr sz="4000" b="0">
                <a:latin typeface="Poppins ExtraBold"/>
                <a:ea typeface="Poppins ExtraBold"/>
                <a:cs typeface="Poppins ExtraBold"/>
                <a:sym typeface="Poppins ExtraBold"/>
              </a:defRPr>
            </a:lvl7pPr>
            <a:lvl8pPr lvl="7" rtl="0">
              <a:spcBef>
                <a:spcPts val="0"/>
              </a:spcBef>
              <a:spcAft>
                <a:spcPts val="0"/>
              </a:spcAft>
              <a:buSzPts val="3000"/>
              <a:buFont typeface="Poppins ExtraBold"/>
              <a:buNone/>
              <a:defRPr sz="4000" b="0">
                <a:latin typeface="Poppins ExtraBold"/>
                <a:ea typeface="Poppins ExtraBold"/>
                <a:cs typeface="Poppins ExtraBold"/>
                <a:sym typeface="Poppins ExtraBold"/>
              </a:defRPr>
            </a:lvl8pPr>
            <a:lvl9pPr lvl="8" rtl="0">
              <a:spcBef>
                <a:spcPts val="0"/>
              </a:spcBef>
              <a:spcAft>
                <a:spcPts val="0"/>
              </a:spcAft>
              <a:buSzPts val="3000"/>
              <a:buFont typeface="Poppins ExtraBold"/>
              <a:buNone/>
              <a:defRPr sz="4000" b="0">
                <a:latin typeface="Poppins ExtraBold"/>
                <a:ea typeface="Poppins ExtraBold"/>
                <a:cs typeface="Poppins ExtraBold"/>
                <a:sym typeface="Poppins ExtraBold"/>
              </a:defRPr>
            </a:lvl9pPr>
          </a:lstStyle>
          <a:p>
            <a:r>
              <a:t>xx%</a:t>
            </a:r>
          </a:p>
        </p:txBody>
      </p:sp>
      <p:sp>
        <p:nvSpPr>
          <p:cNvPr id="80" name="Google Shape;80;p13"/>
          <p:cNvSpPr txBox="1">
            <a:spLocks noGrp="1"/>
          </p:cNvSpPr>
          <p:nvPr>
            <p:ph type="title" idx="4" hasCustomPrompt="1"/>
          </p:nvPr>
        </p:nvSpPr>
        <p:spPr>
          <a:xfrm>
            <a:off x="4614917" y="2513011"/>
            <a:ext cx="979600" cy="596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800"/>
            </a:lvl1pPr>
            <a:lvl2pPr lvl="1" rtl="0">
              <a:spcBef>
                <a:spcPts val="0"/>
              </a:spcBef>
              <a:spcAft>
                <a:spcPts val="0"/>
              </a:spcAft>
              <a:buSzPts val="3000"/>
              <a:buFont typeface="Poppins ExtraBold"/>
              <a:buNone/>
              <a:defRPr sz="4000" b="0">
                <a:latin typeface="Poppins ExtraBold"/>
                <a:ea typeface="Poppins ExtraBold"/>
                <a:cs typeface="Poppins ExtraBold"/>
                <a:sym typeface="Poppins ExtraBold"/>
              </a:defRPr>
            </a:lvl2pPr>
            <a:lvl3pPr lvl="2" rtl="0">
              <a:spcBef>
                <a:spcPts val="0"/>
              </a:spcBef>
              <a:spcAft>
                <a:spcPts val="0"/>
              </a:spcAft>
              <a:buSzPts val="3000"/>
              <a:buFont typeface="Poppins ExtraBold"/>
              <a:buNone/>
              <a:defRPr sz="4000" b="0">
                <a:latin typeface="Poppins ExtraBold"/>
                <a:ea typeface="Poppins ExtraBold"/>
                <a:cs typeface="Poppins ExtraBold"/>
                <a:sym typeface="Poppins ExtraBold"/>
              </a:defRPr>
            </a:lvl3pPr>
            <a:lvl4pPr lvl="3" rtl="0">
              <a:spcBef>
                <a:spcPts val="0"/>
              </a:spcBef>
              <a:spcAft>
                <a:spcPts val="0"/>
              </a:spcAft>
              <a:buSzPts val="3000"/>
              <a:buFont typeface="Poppins ExtraBold"/>
              <a:buNone/>
              <a:defRPr sz="4000" b="0">
                <a:latin typeface="Poppins ExtraBold"/>
                <a:ea typeface="Poppins ExtraBold"/>
                <a:cs typeface="Poppins ExtraBold"/>
                <a:sym typeface="Poppins ExtraBold"/>
              </a:defRPr>
            </a:lvl4pPr>
            <a:lvl5pPr lvl="4" rtl="0">
              <a:spcBef>
                <a:spcPts val="0"/>
              </a:spcBef>
              <a:spcAft>
                <a:spcPts val="0"/>
              </a:spcAft>
              <a:buSzPts val="3000"/>
              <a:buFont typeface="Poppins ExtraBold"/>
              <a:buNone/>
              <a:defRPr sz="4000" b="0">
                <a:latin typeface="Poppins ExtraBold"/>
                <a:ea typeface="Poppins ExtraBold"/>
                <a:cs typeface="Poppins ExtraBold"/>
                <a:sym typeface="Poppins ExtraBold"/>
              </a:defRPr>
            </a:lvl5pPr>
            <a:lvl6pPr lvl="5" rtl="0">
              <a:spcBef>
                <a:spcPts val="0"/>
              </a:spcBef>
              <a:spcAft>
                <a:spcPts val="0"/>
              </a:spcAft>
              <a:buSzPts val="3000"/>
              <a:buFont typeface="Poppins ExtraBold"/>
              <a:buNone/>
              <a:defRPr sz="4000" b="0">
                <a:latin typeface="Poppins ExtraBold"/>
                <a:ea typeface="Poppins ExtraBold"/>
                <a:cs typeface="Poppins ExtraBold"/>
                <a:sym typeface="Poppins ExtraBold"/>
              </a:defRPr>
            </a:lvl6pPr>
            <a:lvl7pPr lvl="6" rtl="0">
              <a:spcBef>
                <a:spcPts val="0"/>
              </a:spcBef>
              <a:spcAft>
                <a:spcPts val="0"/>
              </a:spcAft>
              <a:buSzPts val="3000"/>
              <a:buFont typeface="Poppins ExtraBold"/>
              <a:buNone/>
              <a:defRPr sz="4000" b="0">
                <a:latin typeface="Poppins ExtraBold"/>
                <a:ea typeface="Poppins ExtraBold"/>
                <a:cs typeface="Poppins ExtraBold"/>
                <a:sym typeface="Poppins ExtraBold"/>
              </a:defRPr>
            </a:lvl7pPr>
            <a:lvl8pPr lvl="7" rtl="0">
              <a:spcBef>
                <a:spcPts val="0"/>
              </a:spcBef>
              <a:spcAft>
                <a:spcPts val="0"/>
              </a:spcAft>
              <a:buSzPts val="3000"/>
              <a:buFont typeface="Poppins ExtraBold"/>
              <a:buNone/>
              <a:defRPr sz="4000" b="0">
                <a:latin typeface="Poppins ExtraBold"/>
                <a:ea typeface="Poppins ExtraBold"/>
                <a:cs typeface="Poppins ExtraBold"/>
                <a:sym typeface="Poppins ExtraBold"/>
              </a:defRPr>
            </a:lvl8pPr>
            <a:lvl9pPr lvl="8" rtl="0">
              <a:spcBef>
                <a:spcPts val="0"/>
              </a:spcBef>
              <a:spcAft>
                <a:spcPts val="0"/>
              </a:spcAft>
              <a:buSzPts val="3000"/>
              <a:buFont typeface="Poppins ExtraBold"/>
              <a:buNone/>
              <a:defRPr sz="4000" b="0">
                <a:latin typeface="Poppins ExtraBold"/>
                <a:ea typeface="Poppins ExtraBold"/>
                <a:cs typeface="Poppins ExtraBold"/>
                <a:sym typeface="Poppins ExtraBold"/>
              </a:defRPr>
            </a:lvl9pPr>
          </a:lstStyle>
          <a:p>
            <a:r>
              <a:t>xx%</a:t>
            </a:r>
          </a:p>
        </p:txBody>
      </p:sp>
      <p:sp>
        <p:nvSpPr>
          <p:cNvPr id="81" name="Google Shape;81;p13"/>
          <p:cNvSpPr txBox="1">
            <a:spLocks noGrp="1"/>
          </p:cNvSpPr>
          <p:nvPr>
            <p:ph type="title" idx="5" hasCustomPrompt="1"/>
          </p:nvPr>
        </p:nvSpPr>
        <p:spPr>
          <a:xfrm>
            <a:off x="4614917" y="4292121"/>
            <a:ext cx="979600" cy="596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800"/>
            </a:lvl1pPr>
            <a:lvl2pPr lvl="1" rtl="0">
              <a:spcBef>
                <a:spcPts val="0"/>
              </a:spcBef>
              <a:spcAft>
                <a:spcPts val="0"/>
              </a:spcAft>
              <a:buSzPts val="3000"/>
              <a:buFont typeface="Poppins ExtraBold"/>
              <a:buNone/>
              <a:defRPr sz="4000" b="0">
                <a:latin typeface="Poppins ExtraBold"/>
                <a:ea typeface="Poppins ExtraBold"/>
                <a:cs typeface="Poppins ExtraBold"/>
                <a:sym typeface="Poppins ExtraBold"/>
              </a:defRPr>
            </a:lvl2pPr>
            <a:lvl3pPr lvl="2" rtl="0">
              <a:spcBef>
                <a:spcPts val="0"/>
              </a:spcBef>
              <a:spcAft>
                <a:spcPts val="0"/>
              </a:spcAft>
              <a:buSzPts val="3000"/>
              <a:buFont typeface="Poppins ExtraBold"/>
              <a:buNone/>
              <a:defRPr sz="4000" b="0">
                <a:latin typeface="Poppins ExtraBold"/>
                <a:ea typeface="Poppins ExtraBold"/>
                <a:cs typeface="Poppins ExtraBold"/>
                <a:sym typeface="Poppins ExtraBold"/>
              </a:defRPr>
            </a:lvl3pPr>
            <a:lvl4pPr lvl="3" rtl="0">
              <a:spcBef>
                <a:spcPts val="0"/>
              </a:spcBef>
              <a:spcAft>
                <a:spcPts val="0"/>
              </a:spcAft>
              <a:buSzPts val="3000"/>
              <a:buFont typeface="Poppins ExtraBold"/>
              <a:buNone/>
              <a:defRPr sz="4000" b="0">
                <a:latin typeface="Poppins ExtraBold"/>
                <a:ea typeface="Poppins ExtraBold"/>
                <a:cs typeface="Poppins ExtraBold"/>
                <a:sym typeface="Poppins ExtraBold"/>
              </a:defRPr>
            </a:lvl4pPr>
            <a:lvl5pPr lvl="4" rtl="0">
              <a:spcBef>
                <a:spcPts val="0"/>
              </a:spcBef>
              <a:spcAft>
                <a:spcPts val="0"/>
              </a:spcAft>
              <a:buSzPts val="3000"/>
              <a:buFont typeface="Poppins ExtraBold"/>
              <a:buNone/>
              <a:defRPr sz="4000" b="0">
                <a:latin typeface="Poppins ExtraBold"/>
                <a:ea typeface="Poppins ExtraBold"/>
                <a:cs typeface="Poppins ExtraBold"/>
                <a:sym typeface="Poppins ExtraBold"/>
              </a:defRPr>
            </a:lvl5pPr>
            <a:lvl6pPr lvl="5" rtl="0">
              <a:spcBef>
                <a:spcPts val="0"/>
              </a:spcBef>
              <a:spcAft>
                <a:spcPts val="0"/>
              </a:spcAft>
              <a:buSzPts val="3000"/>
              <a:buFont typeface="Poppins ExtraBold"/>
              <a:buNone/>
              <a:defRPr sz="4000" b="0">
                <a:latin typeface="Poppins ExtraBold"/>
                <a:ea typeface="Poppins ExtraBold"/>
                <a:cs typeface="Poppins ExtraBold"/>
                <a:sym typeface="Poppins ExtraBold"/>
              </a:defRPr>
            </a:lvl6pPr>
            <a:lvl7pPr lvl="6" rtl="0">
              <a:spcBef>
                <a:spcPts val="0"/>
              </a:spcBef>
              <a:spcAft>
                <a:spcPts val="0"/>
              </a:spcAft>
              <a:buSzPts val="3000"/>
              <a:buFont typeface="Poppins ExtraBold"/>
              <a:buNone/>
              <a:defRPr sz="4000" b="0">
                <a:latin typeface="Poppins ExtraBold"/>
                <a:ea typeface="Poppins ExtraBold"/>
                <a:cs typeface="Poppins ExtraBold"/>
                <a:sym typeface="Poppins ExtraBold"/>
              </a:defRPr>
            </a:lvl7pPr>
            <a:lvl8pPr lvl="7" rtl="0">
              <a:spcBef>
                <a:spcPts val="0"/>
              </a:spcBef>
              <a:spcAft>
                <a:spcPts val="0"/>
              </a:spcAft>
              <a:buSzPts val="3000"/>
              <a:buFont typeface="Poppins ExtraBold"/>
              <a:buNone/>
              <a:defRPr sz="4000" b="0">
                <a:latin typeface="Poppins ExtraBold"/>
                <a:ea typeface="Poppins ExtraBold"/>
                <a:cs typeface="Poppins ExtraBold"/>
                <a:sym typeface="Poppins ExtraBold"/>
              </a:defRPr>
            </a:lvl8pPr>
            <a:lvl9pPr lvl="8" rtl="0">
              <a:spcBef>
                <a:spcPts val="0"/>
              </a:spcBef>
              <a:spcAft>
                <a:spcPts val="0"/>
              </a:spcAft>
              <a:buSzPts val="3000"/>
              <a:buFont typeface="Poppins ExtraBold"/>
              <a:buNone/>
              <a:defRPr sz="4000" b="0">
                <a:latin typeface="Poppins ExtraBold"/>
                <a:ea typeface="Poppins ExtraBold"/>
                <a:cs typeface="Poppins ExtraBold"/>
                <a:sym typeface="Poppins ExtraBold"/>
              </a:defRPr>
            </a:lvl9pPr>
          </a:lstStyle>
          <a:p>
            <a:r>
              <a:t>xx%</a:t>
            </a:r>
          </a:p>
        </p:txBody>
      </p:sp>
      <p:sp>
        <p:nvSpPr>
          <p:cNvPr id="82" name="Google Shape;82;p13"/>
          <p:cNvSpPr txBox="1">
            <a:spLocks noGrp="1"/>
          </p:cNvSpPr>
          <p:nvPr>
            <p:ph type="title" idx="6" hasCustomPrompt="1"/>
          </p:nvPr>
        </p:nvSpPr>
        <p:spPr>
          <a:xfrm>
            <a:off x="8099367" y="2513011"/>
            <a:ext cx="979600" cy="596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800"/>
            </a:lvl1pPr>
            <a:lvl2pPr lvl="1" rtl="0">
              <a:spcBef>
                <a:spcPts val="0"/>
              </a:spcBef>
              <a:spcAft>
                <a:spcPts val="0"/>
              </a:spcAft>
              <a:buSzPts val="3000"/>
              <a:buFont typeface="Poppins ExtraBold"/>
              <a:buNone/>
              <a:defRPr sz="4000" b="0">
                <a:latin typeface="Poppins ExtraBold"/>
                <a:ea typeface="Poppins ExtraBold"/>
                <a:cs typeface="Poppins ExtraBold"/>
                <a:sym typeface="Poppins ExtraBold"/>
              </a:defRPr>
            </a:lvl2pPr>
            <a:lvl3pPr lvl="2" rtl="0">
              <a:spcBef>
                <a:spcPts val="0"/>
              </a:spcBef>
              <a:spcAft>
                <a:spcPts val="0"/>
              </a:spcAft>
              <a:buSzPts val="3000"/>
              <a:buFont typeface="Poppins ExtraBold"/>
              <a:buNone/>
              <a:defRPr sz="4000" b="0">
                <a:latin typeface="Poppins ExtraBold"/>
                <a:ea typeface="Poppins ExtraBold"/>
                <a:cs typeface="Poppins ExtraBold"/>
                <a:sym typeface="Poppins ExtraBold"/>
              </a:defRPr>
            </a:lvl3pPr>
            <a:lvl4pPr lvl="3" rtl="0">
              <a:spcBef>
                <a:spcPts val="0"/>
              </a:spcBef>
              <a:spcAft>
                <a:spcPts val="0"/>
              </a:spcAft>
              <a:buSzPts val="3000"/>
              <a:buFont typeface="Poppins ExtraBold"/>
              <a:buNone/>
              <a:defRPr sz="4000" b="0">
                <a:latin typeface="Poppins ExtraBold"/>
                <a:ea typeface="Poppins ExtraBold"/>
                <a:cs typeface="Poppins ExtraBold"/>
                <a:sym typeface="Poppins ExtraBold"/>
              </a:defRPr>
            </a:lvl4pPr>
            <a:lvl5pPr lvl="4" rtl="0">
              <a:spcBef>
                <a:spcPts val="0"/>
              </a:spcBef>
              <a:spcAft>
                <a:spcPts val="0"/>
              </a:spcAft>
              <a:buSzPts val="3000"/>
              <a:buFont typeface="Poppins ExtraBold"/>
              <a:buNone/>
              <a:defRPr sz="4000" b="0">
                <a:latin typeface="Poppins ExtraBold"/>
                <a:ea typeface="Poppins ExtraBold"/>
                <a:cs typeface="Poppins ExtraBold"/>
                <a:sym typeface="Poppins ExtraBold"/>
              </a:defRPr>
            </a:lvl5pPr>
            <a:lvl6pPr lvl="5" rtl="0">
              <a:spcBef>
                <a:spcPts val="0"/>
              </a:spcBef>
              <a:spcAft>
                <a:spcPts val="0"/>
              </a:spcAft>
              <a:buSzPts val="3000"/>
              <a:buFont typeface="Poppins ExtraBold"/>
              <a:buNone/>
              <a:defRPr sz="4000" b="0">
                <a:latin typeface="Poppins ExtraBold"/>
                <a:ea typeface="Poppins ExtraBold"/>
                <a:cs typeface="Poppins ExtraBold"/>
                <a:sym typeface="Poppins ExtraBold"/>
              </a:defRPr>
            </a:lvl6pPr>
            <a:lvl7pPr lvl="6" rtl="0">
              <a:spcBef>
                <a:spcPts val="0"/>
              </a:spcBef>
              <a:spcAft>
                <a:spcPts val="0"/>
              </a:spcAft>
              <a:buSzPts val="3000"/>
              <a:buFont typeface="Poppins ExtraBold"/>
              <a:buNone/>
              <a:defRPr sz="4000" b="0">
                <a:latin typeface="Poppins ExtraBold"/>
                <a:ea typeface="Poppins ExtraBold"/>
                <a:cs typeface="Poppins ExtraBold"/>
                <a:sym typeface="Poppins ExtraBold"/>
              </a:defRPr>
            </a:lvl7pPr>
            <a:lvl8pPr lvl="7" rtl="0">
              <a:spcBef>
                <a:spcPts val="0"/>
              </a:spcBef>
              <a:spcAft>
                <a:spcPts val="0"/>
              </a:spcAft>
              <a:buSzPts val="3000"/>
              <a:buFont typeface="Poppins ExtraBold"/>
              <a:buNone/>
              <a:defRPr sz="4000" b="0">
                <a:latin typeface="Poppins ExtraBold"/>
                <a:ea typeface="Poppins ExtraBold"/>
                <a:cs typeface="Poppins ExtraBold"/>
                <a:sym typeface="Poppins ExtraBold"/>
              </a:defRPr>
            </a:lvl8pPr>
            <a:lvl9pPr lvl="8" rtl="0">
              <a:spcBef>
                <a:spcPts val="0"/>
              </a:spcBef>
              <a:spcAft>
                <a:spcPts val="0"/>
              </a:spcAft>
              <a:buSzPts val="3000"/>
              <a:buFont typeface="Poppins ExtraBold"/>
              <a:buNone/>
              <a:defRPr sz="4000" b="0">
                <a:latin typeface="Poppins ExtraBold"/>
                <a:ea typeface="Poppins ExtraBold"/>
                <a:cs typeface="Poppins ExtraBold"/>
                <a:sym typeface="Poppins ExtraBold"/>
              </a:defRPr>
            </a:lvl9pPr>
          </a:lstStyle>
          <a:p>
            <a:r>
              <a:t>xx%</a:t>
            </a:r>
          </a:p>
        </p:txBody>
      </p:sp>
      <p:sp>
        <p:nvSpPr>
          <p:cNvPr id="83" name="Google Shape;83;p13"/>
          <p:cNvSpPr txBox="1">
            <a:spLocks noGrp="1"/>
          </p:cNvSpPr>
          <p:nvPr>
            <p:ph type="title" idx="7" hasCustomPrompt="1"/>
          </p:nvPr>
        </p:nvSpPr>
        <p:spPr>
          <a:xfrm>
            <a:off x="8099367" y="4292121"/>
            <a:ext cx="979600" cy="596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800"/>
            </a:lvl1pPr>
            <a:lvl2pPr lvl="1" rtl="0">
              <a:spcBef>
                <a:spcPts val="0"/>
              </a:spcBef>
              <a:spcAft>
                <a:spcPts val="0"/>
              </a:spcAft>
              <a:buSzPts val="3000"/>
              <a:buFont typeface="Poppins ExtraBold"/>
              <a:buNone/>
              <a:defRPr sz="4000" b="0">
                <a:latin typeface="Poppins ExtraBold"/>
                <a:ea typeface="Poppins ExtraBold"/>
                <a:cs typeface="Poppins ExtraBold"/>
                <a:sym typeface="Poppins ExtraBold"/>
              </a:defRPr>
            </a:lvl2pPr>
            <a:lvl3pPr lvl="2" rtl="0">
              <a:spcBef>
                <a:spcPts val="0"/>
              </a:spcBef>
              <a:spcAft>
                <a:spcPts val="0"/>
              </a:spcAft>
              <a:buSzPts val="3000"/>
              <a:buFont typeface="Poppins ExtraBold"/>
              <a:buNone/>
              <a:defRPr sz="4000" b="0">
                <a:latin typeface="Poppins ExtraBold"/>
                <a:ea typeface="Poppins ExtraBold"/>
                <a:cs typeface="Poppins ExtraBold"/>
                <a:sym typeface="Poppins ExtraBold"/>
              </a:defRPr>
            </a:lvl3pPr>
            <a:lvl4pPr lvl="3" rtl="0">
              <a:spcBef>
                <a:spcPts val="0"/>
              </a:spcBef>
              <a:spcAft>
                <a:spcPts val="0"/>
              </a:spcAft>
              <a:buSzPts val="3000"/>
              <a:buFont typeface="Poppins ExtraBold"/>
              <a:buNone/>
              <a:defRPr sz="4000" b="0">
                <a:latin typeface="Poppins ExtraBold"/>
                <a:ea typeface="Poppins ExtraBold"/>
                <a:cs typeface="Poppins ExtraBold"/>
                <a:sym typeface="Poppins ExtraBold"/>
              </a:defRPr>
            </a:lvl4pPr>
            <a:lvl5pPr lvl="4" rtl="0">
              <a:spcBef>
                <a:spcPts val="0"/>
              </a:spcBef>
              <a:spcAft>
                <a:spcPts val="0"/>
              </a:spcAft>
              <a:buSzPts val="3000"/>
              <a:buFont typeface="Poppins ExtraBold"/>
              <a:buNone/>
              <a:defRPr sz="4000" b="0">
                <a:latin typeface="Poppins ExtraBold"/>
                <a:ea typeface="Poppins ExtraBold"/>
                <a:cs typeface="Poppins ExtraBold"/>
                <a:sym typeface="Poppins ExtraBold"/>
              </a:defRPr>
            </a:lvl5pPr>
            <a:lvl6pPr lvl="5" rtl="0">
              <a:spcBef>
                <a:spcPts val="0"/>
              </a:spcBef>
              <a:spcAft>
                <a:spcPts val="0"/>
              </a:spcAft>
              <a:buSzPts val="3000"/>
              <a:buFont typeface="Poppins ExtraBold"/>
              <a:buNone/>
              <a:defRPr sz="4000" b="0">
                <a:latin typeface="Poppins ExtraBold"/>
                <a:ea typeface="Poppins ExtraBold"/>
                <a:cs typeface="Poppins ExtraBold"/>
                <a:sym typeface="Poppins ExtraBold"/>
              </a:defRPr>
            </a:lvl6pPr>
            <a:lvl7pPr lvl="6" rtl="0">
              <a:spcBef>
                <a:spcPts val="0"/>
              </a:spcBef>
              <a:spcAft>
                <a:spcPts val="0"/>
              </a:spcAft>
              <a:buSzPts val="3000"/>
              <a:buFont typeface="Poppins ExtraBold"/>
              <a:buNone/>
              <a:defRPr sz="4000" b="0">
                <a:latin typeface="Poppins ExtraBold"/>
                <a:ea typeface="Poppins ExtraBold"/>
                <a:cs typeface="Poppins ExtraBold"/>
                <a:sym typeface="Poppins ExtraBold"/>
              </a:defRPr>
            </a:lvl7pPr>
            <a:lvl8pPr lvl="7" rtl="0">
              <a:spcBef>
                <a:spcPts val="0"/>
              </a:spcBef>
              <a:spcAft>
                <a:spcPts val="0"/>
              </a:spcAft>
              <a:buSzPts val="3000"/>
              <a:buFont typeface="Poppins ExtraBold"/>
              <a:buNone/>
              <a:defRPr sz="4000" b="0">
                <a:latin typeface="Poppins ExtraBold"/>
                <a:ea typeface="Poppins ExtraBold"/>
                <a:cs typeface="Poppins ExtraBold"/>
                <a:sym typeface="Poppins ExtraBold"/>
              </a:defRPr>
            </a:lvl8pPr>
            <a:lvl9pPr lvl="8" rtl="0">
              <a:spcBef>
                <a:spcPts val="0"/>
              </a:spcBef>
              <a:spcAft>
                <a:spcPts val="0"/>
              </a:spcAft>
              <a:buSzPts val="3000"/>
              <a:buFont typeface="Poppins ExtraBold"/>
              <a:buNone/>
              <a:defRPr sz="4000" b="0">
                <a:latin typeface="Poppins ExtraBold"/>
                <a:ea typeface="Poppins ExtraBold"/>
                <a:cs typeface="Poppins ExtraBold"/>
                <a:sym typeface="Poppins ExtraBold"/>
              </a:defRPr>
            </a:lvl9pPr>
          </a:lstStyle>
          <a:p>
            <a:r>
              <a:t>xx%</a:t>
            </a:r>
          </a:p>
        </p:txBody>
      </p:sp>
      <p:sp>
        <p:nvSpPr>
          <p:cNvPr id="84" name="Google Shape;84;p13"/>
          <p:cNvSpPr txBox="1">
            <a:spLocks noGrp="1"/>
          </p:cNvSpPr>
          <p:nvPr>
            <p:ph type="subTitle" idx="1"/>
          </p:nvPr>
        </p:nvSpPr>
        <p:spPr>
          <a:xfrm>
            <a:off x="1130467" y="2943000"/>
            <a:ext cx="3074000" cy="68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Poppins ExtraBold"/>
              <a:buNone/>
              <a:defRPr sz="24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en-US"/>
              <a:t>Click to edit Master subtitle style</a:t>
            </a:r>
            <a:endParaRPr/>
          </a:p>
        </p:txBody>
      </p:sp>
      <p:sp>
        <p:nvSpPr>
          <p:cNvPr id="85" name="Google Shape;85;p13"/>
          <p:cNvSpPr txBox="1">
            <a:spLocks noGrp="1"/>
          </p:cNvSpPr>
          <p:nvPr>
            <p:ph type="subTitle" idx="8"/>
          </p:nvPr>
        </p:nvSpPr>
        <p:spPr>
          <a:xfrm>
            <a:off x="4614917" y="2943000"/>
            <a:ext cx="3074000" cy="68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Poppins ExtraBold"/>
              <a:buNone/>
              <a:defRPr sz="24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en-US"/>
              <a:t>Click to edit Master subtitle style</a:t>
            </a:r>
            <a:endParaRPr/>
          </a:p>
        </p:txBody>
      </p:sp>
      <p:sp>
        <p:nvSpPr>
          <p:cNvPr id="86" name="Google Shape;86;p13"/>
          <p:cNvSpPr txBox="1">
            <a:spLocks noGrp="1"/>
          </p:cNvSpPr>
          <p:nvPr>
            <p:ph type="subTitle" idx="9"/>
          </p:nvPr>
        </p:nvSpPr>
        <p:spPr>
          <a:xfrm>
            <a:off x="8099367" y="2943000"/>
            <a:ext cx="3074000" cy="68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Poppins ExtraBold"/>
              <a:buNone/>
              <a:defRPr sz="24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en-US"/>
              <a:t>Click to edit Master subtitle style</a:t>
            </a:r>
            <a:endParaRPr/>
          </a:p>
        </p:txBody>
      </p:sp>
      <p:sp>
        <p:nvSpPr>
          <p:cNvPr id="87" name="Google Shape;87;p13"/>
          <p:cNvSpPr txBox="1">
            <a:spLocks noGrp="1"/>
          </p:cNvSpPr>
          <p:nvPr>
            <p:ph type="subTitle" idx="13"/>
          </p:nvPr>
        </p:nvSpPr>
        <p:spPr>
          <a:xfrm>
            <a:off x="1130467" y="4722200"/>
            <a:ext cx="3074000" cy="685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oppins ExtraBold"/>
              <a:buNone/>
              <a:defRPr sz="24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en-US"/>
              <a:t>Click to edit Master subtitle style</a:t>
            </a:r>
            <a:endParaRPr/>
          </a:p>
        </p:txBody>
      </p:sp>
      <p:sp>
        <p:nvSpPr>
          <p:cNvPr id="88" name="Google Shape;88;p13"/>
          <p:cNvSpPr txBox="1">
            <a:spLocks noGrp="1"/>
          </p:cNvSpPr>
          <p:nvPr>
            <p:ph type="subTitle" idx="14"/>
          </p:nvPr>
        </p:nvSpPr>
        <p:spPr>
          <a:xfrm>
            <a:off x="4614917" y="4722200"/>
            <a:ext cx="3074000" cy="685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oppins ExtraBold"/>
              <a:buNone/>
              <a:defRPr sz="24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en-US"/>
              <a:t>Click to edit Master subtitle style</a:t>
            </a:r>
            <a:endParaRPr/>
          </a:p>
        </p:txBody>
      </p:sp>
      <p:sp>
        <p:nvSpPr>
          <p:cNvPr id="89" name="Google Shape;89;p13"/>
          <p:cNvSpPr txBox="1">
            <a:spLocks noGrp="1"/>
          </p:cNvSpPr>
          <p:nvPr>
            <p:ph type="subTitle" idx="15"/>
          </p:nvPr>
        </p:nvSpPr>
        <p:spPr>
          <a:xfrm>
            <a:off x="8099367" y="4722200"/>
            <a:ext cx="3074000" cy="685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oppins ExtraBold"/>
              <a:buNone/>
              <a:defRPr sz="24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en-US"/>
              <a:t>Click to edit Master subtitle style</a:t>
            </a:r>
            <a:endParaRPr/>
          </a:p>
        </p:txBody>
      </p:sp>
      <p:sp>
        <p:nvSpPr>
          <p:cNvPr id="90" name="Google Shape;90;p13"/>
          <p:cNvSpPr/>
          <p:nvPr/>
        </p:nvSpPr>
        <p:spPr>
          <a:xfrm rot="5400000">
            <a:off x="9276633" y="-1124233"/>
            <a:ext cx="5507600" cy="157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82504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052767" y="716367"/>
            <a:ext cx="3521600" cy="6436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700"/>
              <a:buNone/>
              <a:defRPr sz="3467"/>
            </a:lvl1pPr>
            <a:lvl2pPr lvl="1" rtl="0">
              <a:spcBef>
                <a:spcPts val="160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93" name="Google Shape;93;p14"/>
          <p:cNvSpPr/>
          <p:nvPr/>
        </p:nvSpPr>
        <p:spPr>
          <a:xfrm rot="10800000" flipH="1">
            <a:off x="952300" y="-5100"/>
            <a:ext cx="11239600" cy="54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14"/>
          <p:cNvSpPr/>
          <p:nvPr/>
        </p:nvSpPr>
        <p:spPr>
          <a:xfrm rot="5400000">
            <a:off x="9479833" y="639567"/>
            <a:ext cx="5507600" cy="157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91490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5"/>
        <p:cNvGrpSpPr/>
        <p:nvPr/>
      </p:nvGrpSpPr>
      <p:grpSpPr>
        <a:xfrm>
          <a:off x="0" y="0"/>
          <a:ext cx="0" cy="0"/>
          <a:chOff x="0" y="0"/>
          <a:chExt cx="0" cy="0"/>
        </a:xfrm>
      </p:grpSpPr>
      <p:sp>
        <p:nvSpPr>
          <p:cNvPr id="96" name="Google Shape;96;p15"/>
          <p:cNvSpPr/>
          <p:nvPr/>
        </p:nvSpPr>
        <p:spPr>
          <a:xfrm>
            <a:off x="0" y="0"/>
            <a:ext cx="5582000" cy="434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15"/>
          <p:cNvSpPr txBox="1">
            <a:spLocks noGrp="1"/>
          </p:cNvSpPr>
          <p:nvPr>
            <p:ph type="title"/>
          </p:nvPr>
        </p:nvSpPr>
        <p:spPr>
          <a:xfrm>
            <a:off x="8053133" y="3137267"/>
            <a:ext cx="3188000" cy="1284800"/>
          </a:xfrm>
          <a:prstGeom prst="rect">
            <a:avLst/>
          </a:prstGeom>
        </p:spPr>
        <p:txBody>
          <a:bodyPr spcFirstLastPara="1" wrap="square" lIns="91425" tIns="91425" rIns="91425" bIns="91425" anchor="b" anchorCtr="0">
            <a:noAutofit/>
          </a:bodyPr>
          <a:lstStyle>
            <a:lvl1pPr lvl="0" rtl="0">
              <a:spcBef>
                <a:spcPts val="0"/>
              </a:spcBef>
              <a:spcAft>
                <a:spcPts val="0"/>
              </a:spcAft>
              <a:buSzPts val="2700"/>
              <a:buNone/>
              <a:defRPr sz="34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98" name="Google Shape;98;p15"/>
          <p:cNvSpPr txBox="1">
            <a:spLocks noGrp="1"/>
          </p:cNvSpPr>
          <p:nvPr>
            <p:ph type="subTitle" idx="1"/>
          </p:nvPr>
        </p:nvSpPr>
        <p:spPr>
          <a:xfrm>
            <a:off x="8053133" y="4376869"/>
            <a:ext cx="3188000" cy="176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r>
              <a:rPr lang="en-US"/>
              <a:t>Click to edit Master subtitle style</a:t>
            </a:r>
            <a:endParaRPr/>
          </a:p>
        </p:txBody>
      </p:sp>
      <p:sp>
        <p:nvSpPr>
          <p:cNvPr id="99" name="Google Shape;99;p15"/>
          <p:cNvSpPr>
            <a:spLocks noGrp="1"/>
          </p:cNvSpPr>
          <p:nvPr>
            <p:ph type="pic" idx="2"/>
          </p:nvPr>
        </p:nvSpPr>
        <p:spPr>
          <a:xfrm>
            <a:off x="4854167" y="608000"/>
            <a:ext cx="4756800" cy="2123600"/>
          </a:xfrm>
          <a:prstGeom prst="rect">
            <a:avLst/>
          </a:prstGeom>
          <a:noFill/>
          <a:ln>
            <a:noFill/>
          </a:ln>
        </p:spPr>
      </p:sp>
      <p:sp>
        <p:nvSpPr>
          <p:cNvPr id="100" name="Google Shape;100;p15"/>
          <p:cNvSpPr>
            <a:spLocks noGrp="1"/>
          </p:cNvSpPr>
          <p:nvPr>
            <p:ph type="pic" idx="3"/>
          </p:nvPr>
        </p:nvSpPr>
        <p:spPr>
          <a:xfrm>
            <a:off x="608533" y="608000"/>
            <a:ext cx="4250000" cy="6250000"/>
          </a:xfrm>
          <a:prstGeom prst="rect">
            <a:avLst/>
          </a:prstGeom>
          <a:noFill/>
          <a:ln>
            <a:noFill/>
          </a:ln>
        </p:spPr>
      </p:sp>
      <p:sp>
        <p:nvSpPr>
          <p:cNvPr id="101" name="Google Shape;101;p15"/>
          <p:cNvSpPr>
            <a:spLocks noGrp="1"/>
          </p:cNvSpPr>
          <p:nvPr>
            <p:ph type="pic" idx="4"/>
          </p:nvPr>
        </p:nvSpPr>
        <p:spPr>
          <a:xfrm>
            <a:off x="4858400" y="2731433"/>
            <a:ext cx="2806000" cy="4126800"/>
          </a:xfrm>
          <a:prstGeom prst="rect">
            <a:avLst/>
          </a:prstGeom>
          <a:noFill/>
          <a:ln>
            <a:noFill/>
          </a:ln>
        </p:spPr>
      </p:sp>
    </p:spTree>
    <p:extLst>
      <p:ext uri="{BB962C8B-B14F-4D97-AF65-F5344CB8AC3E}">
        <p14:creationId xmlns:p14="http://schemas.microsoft.com/office/powerpoint/2010/main" val="4108794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02"/>
        <p:cNvGrpSpPr/>
        <p:nvPr/>
      </p:nvGrpSpPr>
      <p:grpSpPr>
        <a:xfrm>
          <a:off x="0" y="0"/>
          <a:ext cx="0" cy="0"/>
          <a:chOff x="0" y="0"/>
          <a:chExt cx="0" cy="0"/>
        </a:xfrm>
      </p:grpSpPr>
      <p:sp>
        <p:nvSpPr>
          <p:cNvPr id="103" name="Google Shape;103;p16"/>
          <p:cNvSpPr/>
          <p:nvPr/>
        </p:nvSpPr>
        <p:spPr>
          <a:xfrm>
            <a:off x="7174800" y="0"/>
            <a:ext cx="5017600" cy="640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16"/>
          <p:cNvSpPr txBox="1">
            <a:spLocks noGrp="1"/>
          </p:cNvSpPr>
          <p:nvPr>
            <p:ph type="title"/>
          </p:nvPr>
        </p:nvSpPr>
        <p:spPr>
          <a:xfrm>
            <a:off x="963167" y="597401"/>
            <a:ext cx="2994800" cy="12456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34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05" name="Google Shape;105;p16"/>
          <p:cNvSpPr txBox="1">
            <a:spLocks noGrp="1"/>
          </p:cNvSpPr>
          <p:nvPr>
            <p:ph type="subTitle" idx="1"/>
          </p:nvPr>
        </p:nvSpPr>
        <p:spPr>
          <a:xfrm>
            <a:off x="963167" y="1896033"/>
            <a:ext cx="2994800" cy="136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r>
              <a:rPr lang="en-US"/>
              <a:t>Click to edit Master subtitle style</a:t>
            </a:r>
            <a:endParaRPr/>
          </a:p>
        </p:txBody>
      </p:sp>
      <p:sp>
        <p:nvSpPr>
          <p:cNvPr id="106" name="Google Shape;106;p16"/>
          <p:cNvSpPr>
            <a:spLocks noGrp="1"/>
          </p:cNvSpPr>
          <p:nvPr>
            <p:ph type="pic" idx="2"/>
          </p:nvPr>
        </p:nvSpPr>
        <p:spPr>
          <a:xfrm>
            <a:off x="7846267" y="640800"/>
            <a:ext cx="4346000" cy="6217200"/>
          </a:xfrm>
          <a:prstGeom prst="rect">
            <a:avLst/>
          </a:prstGeom>
          <a:noFill/>
          <a:ln>
            <a:noFill/>
          </a:ln>
        </p:spPr>
      </p:sp>
      <p:sp>
        <p:nvSpPr>
          <p:cNvPr id="107" name="Google Shape;107;p16"/>
          <p:cNvSpPr>
            <a:spLocks noGrp="1"/>
          </p:cNvSpPr>
          <p:nvPr>
            <p:ph type="pic" idx="3"/>
          </p:nvPr>
        </p:nvSpPr>
        <p:spPr>
          <a:xfrm>
            <a:off x="4920667" y="640835"/>
            <a:ext cx="2925600" cy="6217200"/>
          </a:xfrm>
          <a:prstGeom prst="rect">
            <a:avLst/>
          </a:prstGeom>
          <a:noFill/>
          <a:ln>
            <a:noFill/>
          </a:ln>
        </p:spPr>
      </p:sp>
      <p:sp>
        <p:nvSpPr>
          <p:cNvPr id="108" name="Google Shape;108;p16"/>
          <p:cNvSpPr>
            <a:spLocks noGrp="1"/>
          </p:cNvSpPr>
          <p:nvPr>
            <p:ph type="pic" idx="4"/>
          </p:nvPr>
        </p:nvSpPr>
        <p:spPr>
          <a:xfrm>
            <a:off x="474800" y="4092433"/>
            <a:ext cx="4446000" cy="2765600"/>
          </a:xfrm>
          <a:prstGeom prst="rect">
            <a:avLst/>
          </a:prstGeom>
          <a:noFill/>
          <a:ln>
            <a:noFill/>
          </a:ln>
        </p:spPr>
      </p:sp>
    </p:spTree>
    <p:extLst>
      <p:ext uri="{BB962C8B-B14F-4D97-AF65-F5344CB8AC3E}">
        <p14:creationId xmlns:p14="http://schemas.microsoft.com/office/powerpoint/2010/main" val="905245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09"/>
        <p:cNvGrpSpPr/>
        <p:nvPr/>
      </p:nvGrpSpPr>
      <p:grpSpPr>
        <a:xfrm>
          <a:off x="0" y="0"/>
          <a:ext cx="0" cy="0"/>
          <a:chOff x="0" y="0"/>
          <a:chExt cx="0" cy="0"/>
        </a:xfrm>
      </p:grpSpPr>
      <p:sp>
        <p:nvSpPr>
          <p:cNvPr id="110" name="Google Shape;110;p17"/>
          <p:cNvSpPr/>
          <p:nvPr/>
        </p:nvSpPr>
        <p:spPr>
          <a:xfrm rot="10800000" flipH="1">
            <a:off x="8417007" y="-13867"/>
            <a:ext cx="3781600" cy="6891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17"/>
          <p:cNvSpPr txBox="1">
            <a:spLocks noGrp="1"/>
          </p:cNvSpPr>
          <p:nvPr>
            <p:ph type="title"/>
          </p:nvPr>
        </p:nvSpPr>
        <p:spPr>
          <a:xfrm>
            <a:off x="963168" y="593367"/>
            <a:ext cx="3064000" cy="12920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34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12" name="Google Shape;112;p17"/>
          <p:cNvSpPr txBox="1">
            <a:spLocks noGrp="1"/>
          </p:cNvSpPr>
          <p:nvPr>
            <p:ph type="subTitle" idx="1"/>
          </p:nvPr>
        </p:nvSpPr>
        <p:spPr>
          <a:xfrm>
            <a:off x="1425533" y="2008833"/>
            <a:ext cx="6137600" cy="395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r>
              <a:rPr lang="en-US"/>
              <a:t>Click to edit Master subtitle style</a:t>
            </a:r>
            <a:endParaRPr/>
          </a:p>
        </p:txBody>
      </p:sp>
      <p:grpSp>
        <p:nvGrpSpPr>
          <p:cNvPr id="113" name="Google Shape;113;p17"/>
          <p:cNvGrpSpPr/>
          <p:nvPr/>
        </p:nvGrpSpPr>
        <p:grpSpPr>
          <a:xfrm>
            <a:off x="-1290333" y="2123600"/>
            <a:ext cx="5542400" cy="5797000"/>
            <a:chOff x="-967750" y="1592700"/>
            <a:chExt cx="4156800" cy="4347750"/>
          </a:xfrm>
        </p:grpSpPr>
        <p:sp>
          <p:nvSpPr>
            <p:cNvPr id="114" name="Google Shape;114;p17"/>
            <p:cNvSpPr/>
            <p:nvPr/>
          </p:nvSpPr>
          <p:spPr>
            <a:xfrm rot="10800000">
              <a:off x="-967750" y="4756350"/>
              <a:ext cx="4156800" cy="1184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15" name="Google Shape;115;p17"/>
            <p:cNvCxnSpPr/>
            <p:nvPr/>
          </p:nvCxnSpPr>
          <p:spPr>
            <a:xfrm>
              <a:off x="821225" y="1592700"/>
              <a:ext cx="0" cy="355110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7940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951000" y="593367"/>
            <a:ext cx="3699600" cy="12192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34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18" name="Google Shape;118;p18"/>
          <p:cNvSpPr txBox="1">
            <a:spLocks noGrp="1"/>
          </p:cNvSpPr>
          <p:nvPr>
            <p:ph type="subTitle" idx="1"/>
          </p:nvPr>
        </p:nvSpPr>
        <p:spPr>
          <a:xfrm>
            <a:off x="951000" y="1899633"/>
            <a:ext cx="3170000" cy="44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2133"/>
              </a:spcBef>
              <a:spcAft>
                <a:spcPts val="0"/>
              </a:spcAft>
              <a:buSzPts val="1200"/>
              <a:buChar char="■"/>
              <a:defRPr/>
            </a:lvl3pPr>
            <a:lvl4pPr lvl="3" algn="ctr" rtl="0">
              <a:lnSpc>
                <a:spcPct val="100000"/>
              </a:lnSpc>
              <a:spcBef>
                <a:spcPts val="2133"/>
              </a:spcBef>
              <a:spcAft>
                <a:spcPts val="0"/>
              </a:spcAft>
              <a:buSzPts val="1200"/>
              <a:buChar char="●"/>
              <a:defRPr/>
            </a:lvl4pPr>
            <a:lvl5pPr lvl="4" algn="ctr" rtl="0">
              <a:lnSpc>
                <a:spcPct val="100000"/>
              </a:lnSpc>
              <a:spcBef>
                <a:spcPts val="2133"/>
              </a:spcBef>
              <a:spcAft>
                <a:spcPts val="0"/>
              </a:spcAft>
              <a:buSzPts val="1200"/>
              <a:buChar char="○"/>
              <a:defRPr/>
            </a:lvl5pPr>
            <a:lvl6pPr lvl="5" algn="ctr" rtl="0">
              <a:lnSpc>
                <a:spcPct val="100000"/>
              </a:lnSpc>
              <a:spcBef>
                <a:spcPts val="2133"/>
              </a:spcBef>
              <a:spcAft>
                <a:spcPts val="0"/>
              </a:spcAft>
              <a:buSzPts val="1200"/>
              <a:buChar char="■"/>
              <a:defRPr/>
            </a:lvl6pPr>
            <a:lvl7pPr lvl="6" algn="ctr" rtl="0">
              <a:lnSpc>
                <a:spcPct val="100000"/>
              </a:lnSpc>
              <a:spcBef>
                <a:spcPts val="2133"/>
              </a:spcBef>
              <a:spcAft>
                <a:spcPts val="0"/>
              </a:spcAft>
              <a:buSzPts val="1200"/>
              <a:buChar char="●"/>
              <a:defRPr/>
            </a:lvl7pPr>
            <a:lvl8pPr lvl="7" algn="ctr" rtl="0">
              <a:lnSpc>
                <a:spcPct val="100000"/>
              </a:lnSpc>
              <a:spcBef>
                <a:spcPts val="2133"/>
              </a:spcBef>
              <a:spcAft>
                <a:spcPts val="0"/>
              </a:spcAft>
              <a:buSzPts val="1200"/>
              <a:buChar char="○"/>
              <a:defRPr/>
            </a:lvl8pPr>
            <a:lvl9pPr lvl="8" algn="ctr" rtl="0">
              <a:lnSpc>
                <a:spcPct val="100000"/>
              </a:lnSpc>
              <a:spcBef>
                <a:spcPts val="2133"/>
              </a:spcBef>
              <a:spcAft>
                <a:spcPts val="2133"/>
              </a:spcAft>
              <a:buSzPts val="1200"/>
              <a:buChar char="■"/>
              <a:defRPr/>
            </a:lvl9pPr>
          </a:lstStyle>
          <a:p>
            <a:r>
              <a:rPr lang="en-US"/>
              <a:t>Click to edit Master subtitle style</a:t>
            </a:r>
            <a:endParaRPr/>
          </a:p>
        </p:txBody>
      </p:sp>
      <p:sp>
        <p:nvSpPr>
          <p:cNvPr id="119" name="Google Shape;119;p18"/>
          <p:cNvSpPr/>
          <p:nvPr/>
        </p:nvSpPr>
        <p:spPr>
          <a:xfrm rot="10800000" flipH="1">
            <a:off x="11547133" y="-13733"/>
            <a:ext cx="685600" cy="6869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20" name="Google Shape;120;p18"/>
          <p:cNvCxnSpPr/>
          <p:nvPr/>
        </p:nvCxnSpPr>
        <p:spPr>
          <a:xfrm rot="10800000">
            <a:off x="200" y="290433"/>
            <a:ext cx="12259600" cy="0"/>
          </a:xfrm>
          <a:prstGeom prst="straightConnector1">
            <a:avLst/>
          </a:prstGeom>
          <a:noFill/>
          <a:ln w="9525" cap="flat" cmpd="sng">
            <a:solidFill>
              <a:schemeClr val="dk1"/>
            </a:solidFill>
            <a:prstDash val="solid"/>
            <a:round/>
            <a:headEnd type="none" w="med" len="med"/>
            <a:tailEnd type="none" w="med" len="med"/>
          </a:ln>
        </p:spPr>
      </p:cxnSp>
      <p:sp>
        <p:nvSpPr>
          <p:cNvPr id="121" name="Google Shape;121;p18"/>
          <p:cNvSpPr/>
          <p:nvPr/>
        </p:nvSpPr>
        <p:spPr>
          <a:xfrm>
            <a:off x="6596133" y="-2524233"/>
            <a:ext cx="7048000" cy="31176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08195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951000" y="593367"/>
            <a:ext cx="4267200" cy="8572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34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24" name="Google Shape;124;p19"/>
          <p:cNvSpPr txBox="1">
            <a:spLocks noGrp="1"/>
          </p:cNvSpPr>
          <p:nvPr>
            <p:ph type="subTitle" idx="1"/>
          </p:nvPr>
        </p:nvSpPr>
        <p:spPr>
          <a:xfrm>
            <a:off x="1851233" y="1450667"/>
            <a:ext cx="7918400" cy="4494800"/>
          </a:xfrm>
          <a:prstGeom prst="rect">
            <a:avLst/>
          </a:prstGeom>
        </p:spPr>
        <p:txBody>
          <a:bodyPr spcFirstLastPara="1" wrap="square" lIns="91425" tIns="91425" rIns="91425" bIns="91425" anchor="t" anchorCtr="0">
            <a:noAutofit/>
          </a:bodyPr>
          <a:lstStyle>
            <a:lvl1pPr lvl="0" rtl="0">
              <a:lnSpc>
                <a:spcPct val="100000"/>
              </a:lnSpc>
              <a:spcBef>
                <a:spcPts val="40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2133"/>
              </a:spcBef>
              <a:spcAft>
                <a:spcPts val="0"/>
              </a:spcAft>
              <a:buSzPts val="1200"/>
              <a:buChar char="■"/>
              <a:defRPr/>
            </a:lvl3pPr>
            <a:lvl4pPr lvl="3" algn="ctr" rtl="0">
              <a:lnSpc>
                <a:spcPct val="100000"/>
              </a:lnSpc>
              <a:spcBef>
                <a:spcPts val="2133"/>
              </a:spcBef>
              <a:spcAft>
                <a:spcPts val="0"/>
              </a:spcAft>
              <a:buSzPts val="1200"/>
              <a:buChar char="●"/>
              <a:defRPr/>
            </a:lvl4pPr>
            <a:lvl5pPr lvl="4" algn="ctr" rtl="0">
              <a:lnSpc>
                <a:spcPct val="100000"/>
              </a:lnSpc>
              <a:spcBef>
                <a:spcPts val="2133"/>
              </a:spcBef>
              <a:spcAft>
                <a:spcPts val="0"/>
              </a:spcAft>
              <a:buSzPts val="1200"/>
              <a:buChar char="○"/>
              <a:defRPr/>
            </a:lvl5pPr>
            <a:lvl6pPr lvl="5" algn="ctr" rtl="0">
              <a:lnSpc>
                <a:spcPct val="100000"/>
              </a:lnSpc>
              <a:spcBef>
                <a:spcPts val="2133"/>
              </a:spcBef>
              <a:spcAft>
                <a:spcPts val="0"/>
              </a:spcAft>
              <a:buSzPts val="1200"/>
              <a:buChar char="■"/>
              <a:defRPr/>
            </a:lvl6pPr>
            <a:lvl7pPr lvl="6" algn="ctr" rtl="0">
              <a:lnSpc>
                <a:spcPct val="100000"/>
              </a:lnSpc>
              <a:spcBef>
                <a:spcPts val="2133"/>
              </a:spcBef>
              <a:spcAft>
                <a:spcPts val="0"/>
              </a:spcAft>
              <a:buSzPts val="1200"/>
              <a:buChar char="●"/>
              <a:defRPr/>
            </a:lvl7pPr>
            <a:lvl8pPr lvl="7" algn="ctr" rtl="0">
              <a:lnSpc>
                <a:spcPct val="100000"/>
              </a:lnSpc>
              <a:spcBef>
                <a:spcPts val="2133"/>
              </a:spcBef>
              <a:spcAft>
                <a:spcPts val="0"/>
              </a:spcAft>
              <a:buSzPts val="1200"/>
              <a:buChar char="○"/>
              <a:defRPr/>
            </a:lvl8pPr>
            <a:lvl9pPr lvl="8" algn="ctr" rtl="0">
              <a:lnSpc>
                <a:spcPct val="100000"/>
              </a:lnSpc>
              <a:spcBef>
                <a:spcPts val="2133"/>
              </a:spcBef>
              <a:spcAft>
                <a:spcPts val="2133"/>
              </a:spcAft>
              <a:buSzPts val="1200"/>
              <a:buChar char="■"/>
              <a:defRPr/>
            </a:lvl9pPr>
          </a:lstStyle>
          <a:p>
            <a:r>
              <a:rPr lang="en-US"/>
              <a:t>Click to edit Master subtitle style</a:t>
            </a:r>
            <a:endParaRPr/>
          </a:p>
        </p:txBody>
      </p:sp>
      <p:sp>
        <p:nvSpPr>
          <p:cNvPr id="125" name="Google Shape;125;p19"/>
          <p:cNvSpPr/>
          <p:nvPr/>
        </p:nvSpPr>
        <p:spPr>
          <a:xfrm rot="10800000" flipH="1">
            <a:off x="-9767" y="-13733"/>
            <a:ext cx="685600" cy="6869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26" name="Google Shape;126;p19"/>
          <p:cNvCxnSpPr/>
          <p:nvPr/>
        </p:nvCxnSpPr>
        <p:spPr>
          <a:xfrm>
            <a:off x="11241033" y="-109433"/>
            <a:ext cx="0" cy="749560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3738374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27"/>
        <p:cNvGrpSpPr/>
        <p:nvPr/>
      </p:nvGrpSpPr>
      <p:grpSpPr>
        <a:xfrm>
          <a:off x="0" y="0"/>
          <a:ext cx="0" cy="0"/>
          <a:chOff x="0" y="0"/>
          <a:chExt cx="0" cy="0"/>
        </a:xfrm>
      </p:grpSpPr>
      <p:sp>
        <p:nvSpPr>
          <p:cNvPr id="128" name="Google Shape;128;p20"/>
          <p:cNvSpPr/>
          <p:nvPr/>
        </p:nvSpPr>
        <p:spPr>
          <a:xfrm rot="10800000" flipH="1">
            <a:off x="-9767" y="6220667"/>
            <a:ext cx="12206800" cy="736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 name="Google Shape;129;p20"/>
          <p:cNvSpPr txBox="1">
            <a:spLocks noGrp="1"/>
          </p:cNvSpPr>
          <p:nvPr>
            <p:ph type="title"/>
          </p:nvPr>
        </p:nvSpPr>
        <p:spPr>
          <a:xfrm>
            <a:off x="960000" y="593367"/>
            <a:ext cx="4267200" cy="17068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3467"/>
            </a:lvl1pPr>
            <a:lvl2pPr lvl="1" rtl="0">
              <a:spcBef>
                <a:spcPts val="0"/>
              </a:spcBef>
              <a:spcAft>
                <a:spcPts val="0"/>
              </a:spcAft>
              <a:buSzPts val="3000"/>
              <a:buFont typeface="Poppins ExtraBold"/>
              <a:buNone/>
              <a:defRPr b="0">
                <a:latin typeface="Poppins ExtraBold"/>
                <a:ea typeface="Poppins ExtraBold"/>
                <a:cs typeface="Poppins ExtraBold"/>
                <a:sym typeface="Poppins ExtraBold"/>
              </a:defRPr>
            </a:lvl2pPr>
            <a:lvl3pPr lvl="2" rtl="0">
              <a:spcBef>
                <a:spcPts val="0"/>
              </a:spcBef>
              <a:spcAft>
                <a:spcPts val="0"/>
              </a:spcAft>
              <a:buSzPts val="3000"/>
              <a:buFont typeface="Poppins ExtraBold"/>
              <a:buNone/>
              <a:defRPr b="0">
                <a:latin typeface="Poppins ExtraBold"/>
                <a:ea typeface="Poppins ExtraBold"/>
                <a:cs typeface="Poppins ExtraBold"/>
                <a:sym typeface="Poppins ExtraBold"/>
              </a:defRPr>
            </a:lvl3pPr>
            <a:lvl4pPr lvl="3" rtl="0">
              <a:spcBef>
                <a:spcPts val="0"/>
              </a:spcBef>
              <a:spcAft>
                <a:spcPts val="0"/>
              </a:spcAft>
              <a:buSzPts val="3000"/>
              <a:buFont typeface="Poppins ExtraBold"/>
              <a:buNone/>
              <a:defRPr b="0">
                <a:latin typeface="Poppins ExtraBold"/>
                <a:ea typeface="Poppins ExtraBold"/>
                <a:cs typeface="Poppins ExtraBold"/>
                <a:sym typeface="Poppins ExtraBold"/>
              </a:defRPr>
            </a:lvl4pPr>
            <a:lvl5pPr lvl="4" rtl="0">
              <a:spcBef>
                <a:spcPts val="0"/>
              </a:spcBef>
              <a:spcAft>
                <a:spcPts val="0"/>
              </a:spcAft>
              <a:buSzPts val="3000"/>
              <a:buFont typeface="Poppins ExtraBold"/>
              <a:buNone/>
              <a:defRPr b="0">
                <a:latin typeface="Poppins ExtraBold"/>
                <a:ea typeface="Poppins ExtraBold"/>
                <a:cs typeface="Poppins ExtraBold"/>
                <a:sym typeface="Poppins ExtraBold"/>
              </a:defRPr>
            </a:lvl5pPr>
            <a:lvl6pPr lvl="5" rtl="0">
              <a:spcBef>
                <a:spcPts val="0"/>
              </a:spcBef>
              <a:spcAft>
                <a:spcPts val="0"/>
              </a:spcAft>
              <a:buSzPts val="3000"/>
              <a:buFont typeface="Poppins ExtraBold"/>
              <a:buNone/>
              <a:defRPr b="0">
                <a:latin typeface="Poppins ExtraBold"/>
                <a:ea typeface="Poppins ExtraBold"/>
                <a:cs typeface="Poppins ExtraBold"/>
                <a:sym typeface="Poppins ExtraBold"/>
              </a:defRPr>
            </a:lvl6pPr>
            <a:lvl7pPr lvl="6" rtl="0">
              <a:spcBef>
                <a:spcPts val="0"/>
              </a:spcBef>
              <a:spcAft>
                <a:spcPts val="0"/>
              </a:spcAft>
              <a:buSzPts val="3000"/>
              <a:buFont typeface="Poppins ExtraBold"/>
              <a:buNone/>
              <a:defRPr b="0">
                <a:latin typeface="Poppins ExtraBold"/>
                <a:ea typeface="Poppins ExtraBold"/>
                <a:cs typeface="Poppins ExtraBold"/>
                <a:sym typeface="Poppins ExtraBold"/>
              </a:defRPr>
            </a:lvl7pPr>
            <a:lvl8pPr lvl="7" rtl="0">
              <a:spcBef>
                <a:spcPts val="0"/>
              </a:spcBef>
              <a:spcAft>
                <a:spcPts val="0"/>
              </a:spcAft>
              <a:buSzPts val="3000"/>
              <a:buFont typeface="Poppins ExtraBold"/>
              <a:buNone/>
              <a:defRPr b="0">
                <a:latin typeface="Poppins ExtraBold"/>
                <a:ea typeface="Poppins ExtraBold"/>
                <a:cs typeface="Poppins ExtraBold"/>
                <a:sym typeface="Poppins ExtraBold"/>
              </a:defRPr>
            </a:lvl8pPr>
            <a:lvl9pPr lvl="8" rtl="0">
              <a:spcBef>
                <a:spcPts val="0"/>
              </a:spcBef>
              <a:spcAft>
                <a:spcPts val="0"/>
              </a:spcAft>
              <a:buSzPts val="3000"/>
              <a:buFont typeface="Poppins ExtraBold"/>
              <a:buNone/>
              <a:defRPr b="0">
                <a:latin typeface="Poppins ExtraBold"/>
                <a:ea typeface="Poppins ExtraBold"/>
                <a:cs typeface="Poppins ExtraBold"/>
                <a:sym typeface="Poppins ExtraBold"/>
              </a:defRPr>
            </a:lvl9pPr>
          </a:lstStyle>
          <a:p>
            <a:r>
              <a:rPr lang="en-US"/>
              <a:t>Click to edit Master title style</a:t>
            </a:r>
            <a:endParaRPr/>
          </a:p>
        </p:txBody>
      </p:sp>
      <p:sp>
        <p:nvSpPr>
          <p:cNvPr id="130" name="Google Shape;130;p20"/>
          <p:cNvSpPr txBox="1">
            <a:spLocks noGrp="1"/>
          </p:cNvSpPr>
          <p:nvPr>
            <p:ph type="subTitle" idx="1"/>
          </p:nvPr>
        </p:nvSpPr>
        <p:spPr>
          <a:xfrm>
            <a:off x="1130467" y="4303300"/>
            <a:ext cx="3130800" cy="16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r>
              <a:rPr lang="en-US"/>
              <a:t>Click to edit Master subtitle style</a:t>
            </a:r>
            <a:endParaRPr/>
          </a:p>
        </p:txBody>
      </p:sp>
      <p:sp>
        <p:nvSpPr>
          <p:cNvPr id="131" name="Google Shape;131;p20"/>
          <p:cNvSpPr txBox="1">
            <a:spLocks noGrp="1"/>
          </p:cNvSpPr>
          <p:nvPr>
            <p:ph type="subTitle" idx="2"/>
          </p:nvPr>
        </p:nvSpPr>
        <p:spPr>
          <a:xfrm>
            <a:off x="4614933" y="4303300"/>
            <a:ext cx="3130800" cy="16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r>
              <a:rPr lang="en-US"/>
              <a:t>Click to edit Master subtitle style</a:t>
            </a:r>
            <a:endParaRPr/>
          </a:p>
        </p:txBody>
      </p:sp>
      <p:sp>
        <p:nvSpPr>
          <p:cNvPr id="132" name="Google Shape;132;p20"/>
          <p:cNvSpPr txBox="1">
            <a:spLocks noGrp="1"/>
          </p:cNvSpPr>
          <p:nvPr>
            <p:ph type="subTitle" idx="3"/>
          </p:nvPr>
        </p:nvSpPr>
        <p:spPr>
          <a:xfrm>
            <a:off x="8099367" y="4303301"/>
            <a:ext cx="3130800" cy="16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r>
              <a:rPr lang="en-US"/>
              <a:t>Click to edit Master subtitle style</a:t>
            </a:r>
            <a:endParaRPr/>
          </a:p>
        </p:txBody>
      </p:sp>
      <p:sp>
        <p:nvSpPr>
          <p:cNvPr id="133" name="Google Shape;133;p20"/>
          <p:cNvSpPr txBox="1">
            <a:spLocks noGrp="1"/>
          </p:cNvSpPr>
          <p:nvPr>
            <p:ph type="subTitle" idx="4"/>
          </p:nvPr>
        </p:nvSpPr>
        <p:spPr>
          <a:xfrm>
            <a:off x="1130467" y="3829933"/>
            <a:ext cx="3130800" cy="59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Poppins ExtraBold"/>
              <a:buNone/>
              <a:defRPr sz="24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en-US"/>
              <a:t>Click to edit Master subtitle style</a:t>
            </a:r>
            <a:endParaRPr/>
          </a:p>
        </p:txBody>
      </p:sp>
      <p:sp>
        <p:nvSpPr>
          <p:cNvPr id="134" name="Google Shape;134;p20"/>
          <p:cNvSpPr txBox="1">
            <a:spLocks noGrp="1"/>
          </p:cNvSpPr>
          <p:nvPr>
            <p:ph type="subTitle" idx="5"/>
          </p:nvPr>
        </p:nvSpPr>
        <p:spPr>
          <a:xfrm>
            <a:off x="4614939" y="3829933"/>
            <a:ext cx="3130800" cy="59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Poppins ExtraBold"/>
              <a:buNone/>
              <a:defRPr sz="24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en-US"/>
              <a:t>Click to edit Master subtitle style</a:t>
            </a:r>
            <a:endParaRPr/>
          </a:p>
        </p:txBody>
      </p:sp>
      <p:sp>
        <p:nvSpPr>
          <p:cNvPr id="135" name="Google Shape;135;p20"/>
          <p:cNvSpPr txBox="1">
            <a:spLocks noGrp="1"/>
          </p:cNvSpPr>
          <p:nvPr>
            <p:ph type="subTitle" idx="6"/>
          </p:nvPr>
        </p:nvSpPr>
        <p:spPr>
          <a:xfrm>
            <a:off x="8099367" y="3829933"/>
            <a:ext cx="3130800" cy="59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Poppins ExtraBold"/>
              <a:buNone/>
              <a:defRPr sz="24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en-US"/>
              <a:t>Click to edit Master subtitle style</a:t>
            </a:r>
            <a:endParaRPr/>
          </a:p>
        </p:txBody>
      </p:sp>
      <p:sp>
        <p:nvSpPr>
          <p:cNvPr id="136" name="Google Shape;136;p20"/>
          <p:cNvSpPr/>
          <p:nvPr/>
        </p:nvSpPr>
        <p:spPr>
          <a:xfrm>
            <a:off x="8913567" y="-1062667"/>
            <a:ext cx="5507600" cy="157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83373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p:nvPr/>
        </p:nvSpPr>
        <p:spPr>
          <a:xfrm>
            <a:off x="-967" y="3429300"/>
            <a:ext cx="12192000" cy="3469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3"/>
          <p:cNvSpPr txBox="1">
            <a:spLocks noGrp="1"/>
          </p:cNvSpPr>
          <p:nvPr>
            <p:ph type="title"/>
          </p:nvPr>
        </p:nvSpPr>
        <p:spPr>
          <a:xfrm>
            <a:off x="5899300" y="3490700"/>
            <a:ext cx="4538000" cy="1122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667"/>
            </a:lvl1pPr>
            <a:lvl2pPr lvl="1" algn="ctr">
              <a:spcBef>
                <a:spcPts val="0"/>
              </a:spcBef>
              <a:spcAft>
                <a:spcPts val="0"/>
              </a:spcAft>
              <a:buSzPts val="3600"/>
              <a:buFont typeface="Poppins ExtraBold"/>
              <a:buNone/>
              <a:defRPr sz="4800" b="0">
                <a:latin typeface="Poppins ExtraBold"/>
                <a:ea typeface="Poppins ExtraBold"/>
                <a:cs typeface="Poppins ExtraBold"/>
                <a:sym typeface="Poppins ExtraBold"/>
              </a:defRPr>
            </a:lvl2pPr>
            <a:lvl3pPr lvl="2" algn="ctr">
              <a:spcBef>
                <a:spcPts val="0"/>
              </a:spcBef>
              <a:spcAft>
                <a:spcPts val="0"/>
              </a:spcAft>
              <a:buSzPts val="3600"/>
              <a:buFont typeface="Poppins ExtraBold"/>
              <a:buNone/>
              <a:defRPr sz="4800" b="0">
                <a:latin typeface="Poppins ExtraBold"/>
                <a:ea typeface="Poppins ExtraBold"/>
                <a:cs typeface="Poppins ExtraBold"/>
                <a:sym typeface="Poppins ExtraBold"/>
              </a:defRPr>
            </a:lvl3pPr>
            <a:lvl4pPr lvl="3" algn="ctr">
              <a:spcBef>
                <a:spcPts val="0"/>
              </a:spcBef>
              <a:spcAft>
                <a:spcPts val="0"/>
              </a:spcAft>
              <a:buSzPts val="3600"/>
              <a:buFont typeface="Poppins ExtraBold"/>
              <a:buNone/>
              <a:defRPr sz="4800" b="0">
                <a:latin typeface="Poppins ExtraBold"/>
                <a:ea typeface="Poppins ExtraBold"/>
                <a:cs typeface="Poppins ExtraBold"/>
                <a:sym typeface="Poppins ExtraBold"/>
              </a:defRPr>
            </a:lvl4pPr>
            <a:lvl5pPr lvl="4" algn="ctr">
              <a:spcBef>
                <a:spcPts val="0"/>
              </a:spcBef>
              <a:spcAft>
                <a:spcPts val="0"/>
              </a:spcAft>
              <a:buSzPts val="3600"/>
              <a:buFont typeface="Poppins ExtraBold"/>
              <a:buNone/>
              <a:defRPr sz="4800" b="0">
                <a:latin typeface="Poppins ExtraBold"/>
                <a:ea typeface="Poppins ExtraBold"/>
                <a:cs typeface="Poppins ExtraBold"/>
                <a:sym typeface="Poppins ExtraBold"/>
              </a:defRPr>
            </a:lvl5pPr>
            <a:lvl6pPr lvl="5" algn="ctr">
              <a:spcBef>
                <a:spcPts val="0"/>
              </a:spcBef>
              <a:spcAft>
                <a:spcPts val="0"/>
              </a:spcAft>
              <a:buSzPts val="3600"/>
              <a:buFont typeface="Poppins ExtraBold"/>
              <a:buNone/>
              <a:defRPr sz="4800" b="0">
                <a:latin typeface="Poppins ExtraBold"/>
                <a:ea typeface="Poppins ExtraBold"/>
                <a:cs typeface="Poppins ExtraBold"/>
                <a:sym typeface="Poppins ExtraBold"/>
              </a:defRPr>
            </a:lvl6pPr>
            <a:lvl7pPr lvl="6" algn="ctr">
              <a:spcBef>
                <a:spcPts val="0"/>
              </a:spcBef>
              <a:spcAft>
                <a:spcPts val="0"/>
              </a:spcAft>
              <a:buSzPts val="3600"/>
              <a:buFont typeface="Poppins ExtraBold"/>
              <a:buNone/>
              <a:defRPr sz="4800" b="0">
                <a:latin typeface="Poppins ExtraBold"/>
                <a:ea typeface="Poppins ExtraBold"/>
                <a:cs typeface="Poppins ExtraBold"/>
                <a:sym typeface="Poppins ExtraBold"/>
              </a:defRPr>
            </a:lvl7pPr>
            <a:lvl8pPr lvl="7" algn="ctr">
              <a:spcBef>
                <a:spcPts val="0"/>
              </a:spcBef>
              <a:spcAft>
                <a:spcPts val="0"/>
              </a:spcAft>
              <a:buSzPts val="3600"/>
              <a:buFont typeface="Poppins ExtraBold"/>
              <a:buNone/>
              <a:defRPr sz="4800" b="0">
                <a:latin typeface="Poppins ExtraBold"/>
                <a:ea typeface="Poppins ExtraBold"/>
                <a:cs typeface="Poppins ExtraBold"/>
                <a:sym typeface="Poppins ExtraBold"/>
              </a:defRPr>
            </a:lvl8pPr>
            <a:lvl9pPr lvl="8" algn="ctr">
              <a:spcBef>
                <a:spcPts val="0"/>
              </a:spcBef>
              <a:spcAft>
                <a:spcPts val="0"/>
              </a:spcAft>
              <a:buSzPts val="3600"/>
              <a:buFont typeface="Poppins ExtraBold"/>
              <a:buNone/>
              <a:defRPr sz="4800" b="0">
                <a:latin typeface="Poppins ExtraBold"/>
                <a:ea typeface="Poppins ExtraBold"/>
                <a:cs typeface="Poppins ExtraBold"/>
                <a:sym typeface="Poppins ExtraBold"/>
              </a:defRPr>
            </a:lvl9pPr>
          </a:lstStyle>
          <a:p>
            <a:r>
              <a:rPr lang="en-US"/>
              <a:t>Click to edit Master title style</a:t>
            </a:r>
            <a:endParaRPr/>
          </a:p>
        </p:txBody>
      </p:sp>
      <p:sp>
        <p:nvSpPr>
          <p:cNvPr id="18" name="Google Shape;18;p3"/>
          <p:cNvSpPr txBox="1">
            <a:spLocks noGrp="1"/>
          </p:cNvSpPr>
          <p:nvPr>
            <p:ph type="title" idx="2" hasCustomPrompt="1"/>
          </p:nvPr>
        </p:nvSpPr>
        <p:spPr>
          <a:xfrm>
            <a:off x="5396233" y="2054000"/>
            <a:ext cx="1977600" cy="12104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933"/>
            </a:lvl1pPr>
            <a:lvl2pPr lvl="1" algn="ctr" rtl="0">
              <a:spcBef>
                <a:spcPts val="0"/>
              </a:spcBef>
              <a:spcAft>
                <a:spcPts val="0"/>
              </a:spcAft>
              <a:buClr>
                <a:schemeClr val="lt1"/>
              </a:buClr>
              <a:buSzPts val="6000"/>
              <a:buFont typeface="Poppins ExtraBold"/>
              <a:buNone/>
              <a:defRPr sz="8000" b="0">
                <a:solidFill>
                  <a:schemeClr val="lt1"/>
                </a:solidFill>
                <a:latin typeface="Poppins ExtraBold"/>
                <a:ea typeface="Poppins ExtraBold"/>
                <a:cs typeface="Poppins ExtraBold"/>
                <a:sym typeface="Poppins ExtraBold"/>
              </a:defRPr>
            </a:lvl2pPr>
            <a:lvl3pPr lvl="2" algn="ctr" rtl="0">
              <a:spcBef>
                <a:spcPts val="0"/>
              </a:spcBef>
              <a:spcAft>
                <a:spcPts val="0"/>
              </a:spcAft>
              <a:buClr>
                <a:schemeClr val="lt1"/>
              </a:buClr>
              <a:buSzPts val="6000"/>
              <a:buFont typeface="Poppins ExtraBold"/>
              <a:buNone/>
              <a:defRPr sz="8000" b="0">
                <a:solidFill>
                  <a:schemeClr val="lt1"/>
                </a:solidFill>
                <a:latin typeface="Poppins ExtraBold"/>
                <a:ea typeface="Poppins ExtraBold"/>
                <a:cs typeface="Poppins ExtraBold"/>
                <a:sym typeface="Poppins ExtraBold"/>
              </a:defRPr>
            </a:lvl3pPr>
            <a:lvl4pPr lvl="3" algn="ctr" rtl="0">
              <a:spcBef>
                <a:spcPts val="0"/>
              </a:spcBef>
              <a:spcAft>
                <a:spcPts val="0"/>
              </a:spcAft>
              <a:buClr>
                <a:schemeClr val="lt1"/>
              </a:buClr>
              <a:buSzPts val="6000"/>
              <a:buFont typeface="Poppins ExtraBold"/>
              <a:buNone/>
              <a:defRPr sz="8000" b="0">
                <a:solidFill>
                  <a:schemeClr val="lt1"/>
                </a:solidFill>
                <a:latin typeface="Poppins ExtraBold"/>
                <a:ea typeface="Poppins ExtraBold"/>
                <a:cs typeface="Poppins ExtraBold"/>
                <a:sym typeface="Poppins ExtraBold"/>
              </a:defRPr>
            </a:lvl4pPr>
            <a:lvl5pPr lvl="4" algn="ctr" rtl="0">
              <a:spcBef>
                <a:spcPts val="0"/>
              </a:spcBef>
              <a:spcAft>
                <a:spcPts val="0"/>
              </a:spcAft>
              <a:buClr>
                <a:schemeClr val="lt1"/>
              </a:buClr>
              <a:buSzPts val="6000"/>
              <a:buFont typeface="Poppins ExtraBold"/>
              <a:buNone/>
              <a:defRPr sz="8000" b="0">
                <a:solidFill>
                  <a:schemeClr val="lt1"/>
                </a:solidFill>
                <a:latin typeface="Poppins ExtraBold"/>
                <a:ea typeface="Poppins ExtraBold"/>
                <a:cs typeface="Poppins ExtraBold"/>
                <a:sym typeface="Poppins ExtraBold"/>
              </a:defRPr>
            </a:lvl5pPr>
            <a:lvl6pPr lvl="5" algn="ctr" rtl="0">
              <a:spcBef>
                <a:spcPts val="0"/>
              </a:spcBef>
              <a:spcAft>
                <a:spcPts val="0"/>
              </a:spcAft>
              <a:buClr>
                <a:schemeClr val="lt1"/>
              </a:buClr>
              <a:buSzPts val="6000"/>
              <a:buFont typeface="Poppins ExtraBold"/>
              <a:buNone/>
              <a:defRPr sz="8000" b="0">
                <a:solidFill>
                  <a:schemeClr val="lt1"/>
                </a:solidFill>
                <a:latin typeface="Poppins ExtraBold"/>
                <a:ea typeface="Poppins ExtraBold"/>
                <a:cs typeface="Poppins ExtraBold"/>
                <a:sym typeface="Poppins ExtraBold"/>
              </a:defRPr>
            </a:lvl6pPr>
            <a:lvl7pPr lvl="6" algn="ctr" rtl="0">
              <a:spcBef>
                <a:spcPts val="0"/>
              </a:spcBef>
              <a:spcAft>
                <a:spcPts val="0"/>
              </a:spcAft>
              <a:buClr>
                <a:schemeClr val="lt1"/>
              </a:buClr>
              <a:buSzPts val="6000"/>
              <a:buFont typeface="Poppins ExtraBold"/>
              <a:buNone/>
              <a:defRPr sz="8000" b="0">
                <a:solidFill>
                  <a:schemeClr val="lt1"/>
                </a:solidFill>
                <a:latin typeface="Poppins ExtraBold"/>
                <a:ea typeface="Poppins ExtraBold"/>
                <a:cs typeface="Poppins ExtraBold"/>
                <a:sym typeface="Poppins ExtraBold"/>
              </a:defRPr>
            </a:lvl7pPr>
            <a:lvl8pPr lvl="7" algn="ctr" rtl="0">
              <a:spcBef>
                <a:spcPts val="0"/>
              </a:spcBef>
              <a:spcAft>
                <a:spcPts val="0"/>
              </a:spcAft>
              <a:buClr>
                <a:schemeClr val="lt1"/>
              </a:buClr>
              <a:buSzPts val="6000"/>
              <a:buFont typeface="Poppins ExtraBold"/>
              <a:buNone/>
              <a:defRPr sz="8000" b="0">
                <a:solidFill>
                  <a:schemeClr val="lt1"/>
                </a:solidFill>
                <a:latin typeface="Poppins ExtraBold"/>
                <a:ea typeface="Poppins ExtraBold"/>
                <a:cs typeface="Poppins ExtraBold"/>
                <a:sym typeface="Poppins ExtraBold"/>
              </a:defRPr>
            </a:lvl8pPr>
            <a:lvl9pPr lvl="8" algn="ctr" rtl="0">
              <a:spcBef>
                <a:spcPts val="0"/>
              </a:spcBef>
              <a:spcAft>
                <a:spcPts val="0"/>
              </a:spcAft>
              <a:buClr>
                <a:schemeClr val="lt1"/>
              </a:buClr>
              <a:buSzPts val="6000"/>
              <a:buFont typeface="Poppins ExtraBold"/>
              <a:buNone/>
              <a:defRPr sz="8000" b="0">
                <a:solidFill>
                  <a:schemeClr val="lt1"/>
                </a:solidFill>
                <a:latin typeface="Poppins ExtraBold"/>
                <a:ea typeface="Poppins ExtraBold"/>
                <a:cs typeface="Poppins ExtraBold"/>
                <a:sym typeface="Poppins ExtraBold"/>
              </a:defRPr>
            </a:lvl9pPr>
          </a:lstStyle>
          <a:p>
            <a:r>
              <a:t>xx%</a:t>
            </a:r>
          </a:p>
        </p:txBody>
      </p:sp>
      <p:sp>
        <p:nvSpPr>
          <p:cNvPr id="19" name="Google Shape;19;p3"/>
          <p:cNvSpPr>
            <a:spLocks noGrp="1"/>
          </p:cNvSpPr>
          <p:nvPr>
            <p:ph type="pic" idx="3"/>
          </p:nvPr>
        </p:nvSpPr>
        <p:spPr>
          <a:xfrm flipH="1">
            <a:off x="728733" y="539833"/>
            <a:ext cx="3924400" cy="6318000"/>
          </a:xfrm>
          <a:prstGeom prst="rect">
            <a:avLst/>
          </a:prstGeom>
          <a:noFill/>
          <a:ln>
            <a:noFill/>
          </a:ln>
        </p:spPr>
      </p:sp>
      <p:grpSp>
        <p:nvGrpSpPr>
          <p:cNvPr id="20" name="Google Shape;20;p3"/>
          <p:cNvGrpSpPr/>
          <p:nvPr/>
        </p:nvGrpSpPr>
        <p:grpSpPr>
          <a:xfrm>
            <a:off x="8469933" y="-109434"/>
            <a:ext cx="7048000" cy="8400667"/>
            <a:chOff x="6352450" y="-82075"/>
            <a:chExt cx="5286000" cy="6300500"/>
          </a:xfrm>
        </p:grpSpPr>
        <p:cxnSp>
          <p:nvCxnSpPr>
            <p:cNvPr id="21" name="Google Shape;21;p3"/>
            <p:cNvCxnSpPr/>
            <p:nvPr/>
          </p:nvCxnSpPr>
          <p:spPr>
            <a:xfrm>
              <a:off x="7830375" y="-82075"/>
              <a:ext cx="0" cy="5621700"/>
            </a:xfrm>
            <a:prstGeom prst="straightConnector1">
              <a:avLst/>
            </a:prstGeom>
            <a:noFill/>
            <a:ln w="9525" cap="flat" cmpd="sng">
              <a:solidFill>
                <a:schemeClr val="dk1"/>
              </a:solidFill>
              <a:prstDash val="solid"/>
              <a:round/>
              <a:headEnd type="none" w="med" len="med"/>
              <a:tailEnd type="none" w="med" len="med"/>
            </a:ln>
          </p:spPr>
        </p:cxnSp>
        <p:sp>
          <p:nvSpPr>
            <p:cNvPr id="22" name="Google Shape;22;p3"/>
            <p:cNvSpPr/>
            <p:nvPr/>
          </p:nvSpPr>
          <p:spPr>
            <a:xfrm>
              <a:off x="6352450" y="3880225"/>
              <a:ext cx="5286000" cy="2338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425698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37"/>
        <p:cNvGrpSpPr/>
        <p:nvPr/>
      </p:nvGrpSpPr>
      <p:grpSpPr>
        <a:xfrm>
          <a:off x="0" y="0"/>
          <a:ext cx="0" cy="0"/>
          <a:chOff x="0" y="0"/>
          <a:chExt cx="0" cy="0"/>
        </a:xfrm>
      </p:grpSpPr>
      <p:sp>
        <p:nvSpPr>
          <p:cNvPr id="138" name="Google Shape;138;p21"/>
          <p:cNvSpPr/>
          <p:nvPr/>
        </p:nvSpPr>
        <p:spPr>
          <a:xfrm rot="10800000" flipH="1">
            <a:off x="6321600" y="-12267"/>
            <a:ext cx="5870400" cy="731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21"/>
          <p:cNvSpPr/>
          <p:nvPr/>
        </p:nvSpPr>
        <p:spPr>
          <a:xfrm rot="10800000">
            <a:off x="-4374533" y="6360167"/>
            <a:ext cx="9169200" cy="157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0" name="Google Shape;140;p21"/>
          <p:cNvSpPr txBox="1">
            <a:spLocks noGrp="1"/>
          </p:cNvSpPr>
          <p:nvPr>
            <p:ph type="title"/>
          </p:nvPr>
        </p:nvSpPr>
        <p:spPr>
          <a:xfrm>
            <a:off x="960000" y="593367"/>
            <a:ext cx="4267200" cy="12192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3467"/>
            </a:lvl1pPr>
            <a:lvl2pPr lvl="1" rtl="0">
              <a:spcBef>
                <a:spcPts val="0"/>
              </a:spcBef>
              <a:spcAft>
                <a:spcPts val="0"/>
              </a:spcAft>
              <a:buSzPts val="3000"/>
              <a:buFont typeface="Poppins ExtraBold"/>
              <a:buNone/>
              <a:defRPr b="0">
                <a:latin typeface="Poppins ExtraBold"/>
                <a:ea typeface="Poppins ExtraBold"/>
                <a:cs typeface="Poppins ExtraBold"/>
                <a:sym typeface="Poppins ExtraBold"/>
              </a:defRPr>
            </a:lvl2pPr>
            <a:lvl3pPr lvl="2" rtl="0">
              <a:spcBef>
                <a:spcPts val="0"/>
              </a:spcBef>
              <a:spcAft>
                <a:spcPts val="0"/>
              </a:spcAft>
              <a:buSzPts val="3000"/>
              <a:buFont typeface="Poppins ExtraBold"/>
              <a:buNone/>
              <a:defRPr b="0">
                <a:latin typeface="Poppins ExtraBold"/>
                <a:ea typeface="Poppins ExtraBold"/>
                <a:cs typeface="Poppins ExtraBold"/>
                <a:sym typeface="Poppins ExtraBold"/>
              </a:defRPr>
            </a:lvl3pPr>
            <a:lvl4pPr lvl="3" rtl="0">
              <a:spcBef>
                <a:spcPts val="0"/>
              </a:spcBef>
              <a:spcAft>
                <a:spcPts val="0"/>
              </a:spcAft>
              <a:buSzPts val="3000"/>
              <a:buFont typeface="Poppins ExtraBold"/>
              <a:buNone/>
              <a:defRPr b="0">
                <a:latin typeface="Poppins ExtraBold"/>
                <a:ea typeface="Poppins ExtraBold"/>
                <a:cs typeface="Poppins ExtraBold"/>
                <a:sym typeface="Poppins ExtraBold"/>
              </a:defRPr>
            </a:lvl4pPr>
            <a:lvl5pPr lvl="4" rtl="0">
              <a:spcBef>
                <a:spcPts val="0"/>
              </a:spcBef>
              <a:spcAft>
                <a:spcPts val="0"/>
              </a:spcAft>
              <a:buSzPts val="3000"/>
              <a:buFont typeface="Poppins ExtraBold"/>
              <a:buNone/>
              <a:defRPr b="0">
                <a:latin typeface="Poppins ExtraBold"/>
                <a:ea typeface="Poppins ExtraBold"/>
                <a:cs typeface="Poppins ExtraBold"/>
                <a:sym typeface="Poppins ExtraBold"/>
              </a:defRPr>
            </a:lvl5pPr>
            <a:lvl6pPr lvl="5" rtl="0">
              <a:spcBef>
                <a:spcPts val="0"/>
              </a:spcBef>
              <a:spcAft>
                <a:spcPts val="0"/>
              </a:spcAft>
              <a:buSzPts val="3000"/>
              <a:buFont typeface="Poppins ExtraBold"/>
              <a:buNone/>
              <a:defRPr b="0">
                <a:latin typeface="Poppins ExtraBold"/>
                <a:ea typeface="Poppins ExtraBold"/>
                <a:cs typeface="Poppins ExtraBold"/>
                <a:sym typeface="Poppins ExtraBold"/>
              </a:defRPr>
            </a:lvl6pPr>
            <a:lvl7pPr lvl="6" rtl="0">
              <a:spcBef>
                <a:spcPts val="0"/>
              </a:spcBef>
              <a:spcAft>
                <a:spcPts val="0"/>
              </a:spcAft>
              <a:buSzPts val="3000"/>
              <a:buFont typeface="Poppins ExtraBold"/>
              <a:buNone/>
              <a:defRPr b="0">
                <a:latin typeface="Poppins ExtraBold"/>
                <a:ea typeface="Poppins ExtraBold"/>
                <a:cs typeface="Poppins ExtraBold"/>
                <a:sym typeface="Poppins ExtraBold"/>
              </a:defRPr>
            </a:lvl7pPr>
            <a:lvl8pPr lvl="7" rtl="0">
              <a:spcBef>
                <a:spcPts val="0"/>
              </a:spcBef>
              <a:spcAft>
                <a:spcPts val="0"/>
              </a:spcAft>
              <a:buSzPts val="3000"/>
              <a:buFont typeface="Poppins ExtraBold"/>
              <a:buNone/>
              <a:defRPr b="0">
                <a:latin typeface="Poppins ExtraBold"/>
                <a:ea typeface="Poppins ExtraBold"/>
                <a:cs typeface="Poppins ExtraBold"/>
                <a:sym typeface="Poppins ExtraBold"/>
              </a:defRPr>
            </a:lvl8pPr>
            <a:lvl9pPr lvl="8" rtl="0">
              <a:spcBef>
                <a:spcPts val="0"/>
              </a:spcBef>
              <a:spcAft>
                <a:spcPts val="0"/>
              </a:spcAft>
              <a:buSzPts val="3000"/>
              <a:buFont typeface="Poppins ExtraBold"/>
              <a:buNone/>
              <a:defRPr b="0">
                <a:latin typeface="Poppins ExtraBold"/>
                <a:ea typeface="Poppins ExtraBold"/>
                <a:cs typeface="Poppins ExtraBold"/>
                <a:sym typeface="Poppins ExtraBold"/>
              </a:defRPr>
            </a:lvl9pPr>
          </a:lstStyle>
          <a:p>
            <a:r>
              <a:rPr lang="en-US"/>
              <a:t>Click to edit Master title style</a:t>
            </a:r>
            <a:endParaRPr/>
          </a:p>
        </p:txBody>
      </p:sp>
      <p:sp>
        <p:nvSpPr>
          <p:cNvPr id="141" name="Google Shape;141;p21"/>
          <p:cNvSpPr txBox="1">
            <a:spLocks noGrp="1"/>
          </p:cNvSpPr>
          <p:nvPr>
            <p:ph type="subTitle" idx="1"/>
          </p:nvPr>
        </p:nvSpPr>
        <p:spPr>
          <a:xfrm>
            <a:off x="1618300" y="2897708"/>
            <a:ext cx="4248800" cy="121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r>
              <a:rPr lang="en-US"/>
              <a:t>Click to edit Master subtitle style</a:t>
            </a:r>
            <a:endParaRPr/>
          </a:p>
        </p:txBody>
      </p:sp>
      <p:sp>
        <p:nvSpPr>
          <p:cNvPr id="142" name="Google Shape;142;p21"/>
          <p:cNvSpPr txBox="1">
            <a:spLocks noGrp="1"/>
          </p:cNvSpPr>
          <p:nvPr>
            <p:ph type="subTitle" idx="2"/>
          </p:nvPr>
        </p:nvSpPr>
        <p:spPr>
          <a:xfrm>
            <a:off x="6386429" y="2897701"/>
            <a:ext cx="4390400" cy="121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r>
              <a:rPr lang="en-US"/>
              <a:t>Click to edit Master subtitle style</a:t>
            </a:r>
            <a:endParaRPr/>
          </a:p>
        </p:txBody>
      </p:sp>
      <p:sp>
        <p:nvSpPr>
          <p:cNvPr id="143" name="Google Shape;143;p21"/>
          <p:cNvSpPr txBox="1">
            <a:spLocks noGrp="1"/>
          </p:cNvSpPr>
          <p:nvPr>
            <p:ph type="subTitle" idx="3"/>
          </p:nvPr>
        </p:nvSpPr>
        <p:spPr>
          <a:xfrm>
            <a:off x="1618300" y="4705767"/>
            <a:ext cx="4248800" cy="121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r>
              <a:rPr lang="en-US"/>
              <a:t>Click to edit Master subtitle style</a:t>
            </a:r>
            <a:endParaRPr/>
          </a:p>
        </p:txBody>
      </p:sp>
      <p:sp>
        <p:nvSpPr>
          <p:cNvPr id="144" name="Google Shape;144;p21"/>
          <p:cNvSpPr txBox="1">
            <a:spLocks noGrp="1"/>
          </p:cNvSpPr>
          <p:nvPr>
            <p:ph type="subTitle" idx="4"/>
          </p:nvPr>
        </p:nvSpPr>
        <p:spPr>
          <a:xfrm>
            <a:off x="6386428" y="4705767"/>
            <a:ext cx="4390400" cy="121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r>
              <a:rPr lang="en-US"/>
              <a:t>Click to edit Master subtitle style</a:t>
            </a:r>
            <a:endParaRPr/>
          </a:p>
        </p:txBody>
      </p:sp>
      <p:sp>
        <p:nvSpPr>
          <p:cNvPr id="145" name="Google Shape;145;p21"/>
          <p:cNvSpPr txBox="1">
            <a:spLocks noGrp="1"/>
          </p:cNvSpPr>
          <p:nvPr>
            <p:ph type="subTitle" idx="5"/>
          </p:nvPr>
        </p:nvSpPr>
        <p:spPr>
          <a:xfrm>
            <a:off x="1618304" y="2509105"/>
            <a:ext cx="42488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Poppins"/>
              <a:buNone/>
              <a:defRPr sz="24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a:buNone/>
              <a:defRPr sz="3200" b="1">
                <a:latin typeface="Poppins"/>
                <a:ea typeface="Poppins"/>
                <a:cs typeface="Poppins"/>
                <a:sym typeface="Poppins"/>
              </a:defRPr>
            </a:lvl2pPr>
            <a:lvl3pPr lvl="2" algn="ctr" rtl="0">
              <a:lnSpc>
                <a:spcPct val="100000"/>
              </a:lnSpc>
              <a:spcBef>
                <a:spcPts val="0"/>
              </a:spcBef>
              <a:spcAft>
                <a:spcPts val="0"/>
              </a:spcAft>
              <a:buSzPts val="2400"/>
              <a:buFont typeface="Poppins"/>
              <a:buNone/>
              <a:defRPr sz="3200" b="1">
                <a:latin typeface="Poppins"/>
                <a:ea typeface="Poppins"/>
                <a:cs typeface="Poppins"/>
                <a:sym typeface="Poppins"/>
              </a:defRPr>
            </a:lvl3pPr>
            <a:lvl4pPr lvl="3" algn="ctr" rtl="0">
              <a:lnSpc>
                <a:spcPct val="100000"/>
              </a:lnSpc>
              <a:spcBef>
                <a:spcPts val="0"/>
              </a:spcBef>
              <a:spcAft>
                <a:spcPts val="0"/>
              </a:spcAft>
              <a:buSzPts val="2400"/>
              <a:buFont typeface="Poppins"/>
              <a:buNone/>
              <a:defRPr sz="3200" b="1">
                <a:latin typeface="Poppins"/>
                <a:ea typeface="Poppins"/>
                <a:cs typeface="Poppins"/>
                <a:sym typeface="Poppins"/>
              </a:defRPr>
            </a:lvl4pPr>
            <a:lvl5pPr lvl="4" algn="ctr" rtl="0">
              <a:lnSpc>
                <a:spcPct val="100000"/>
              </a:lnSpc>
              <a:spcBef>
                <a:spcPts val="0"/>
              </a:spcBef>
              <a:spcAft>
                <a:spcPts val="0"/>
              </a:spcAft>
              <a:buSzPts val="2400"/>
              <a:buFont typeface="Poppins"/>
              <a:buNone/>
              <a:defRPr sz="3200" b="1">
                <a:latin typeface="Poppins"/>
                <a:ea typeface="Poppins"/>
                <a:cs typeface="Poppins"/>
                <a:sym typeface="Poppins"/>
              </a:defRPr>
            </a:lvl5pPr>
            <a:lvl6pPr lvl="5" algn="ctr" rtl="0">
              <a:lnSpc>
                <a:spcPct val="100000"/>
              </a:lnSpc>
              <a:spcBef>
                <a:spcPts val="0"/>
              </a:spcBef>
              <a:spcAft>
                <a:spcPts val="0"/>
              </a:spcAft>
              <a:buSzPts val="2400"/>
              <a:buFont typeface="Poppins"/>
              <a:buNone/>
              <a:defRPr sz="3200" b="1">
                <a:latin typeface="Poppins"/>
                <a:ea typeface="Poppins"/>
                <a:cs typeface="Poppins"/>
                <a:sym typeface="Poppins"/>
              </a:defRPr>
            </a:lvl6pPr>
            <a:lvl7pPr lvl="6" algn="ctr" rtl="0">
              <a:lnSpc>
                <a:spcPct val="100000"/>
              </a:lnSpc>
              <a:spcBef>
                <a:spcPts val="0"/>
              </a:spcBef>
              <a:spcAft>
                <a:spcPts val="0"/>
              </a:spcAft>
              <a:buSzPts val="2400"/>
              <a:buFont typeface="Poppins"/>
              <a:buNone/>
              <a:defRPr sz="3200" b="1">
                <a:latin typeface="Poppins"/>
                <a:ea typeface="Poppins"/>
                <a:cs typeface="Poppins"/>
                <a:sym typeface="Poppins"/>
              </a:defRPr>
            </a:lvl7pPr>
            <a:lvl8pPr lvl="7" algn="ctr" rtl="0">
              <a:lnSpc>
                <a:spcPct val="100000"/>
              </a:lnSpc>
              <a:spcBef>
                <a:spcPts val="0"/>
              </a:spcBef>
              <a:spcAft>
                <a:spcPts val="0"/>
              </a:spcAft>
              <a:buSzPts val="2400"/>
              <a:buFont typeface="Poppins"/>
              <a:buNone/>
              <a:defRPr sz="3200" b="1">
                <a:latin typeface="Poppins"/>
                <a:ea typeface="Poppins"/>
                <a:cs typeface="Poppins"/>
                <a:sym typeface="Poppins"/>
              </a:defRPr>
            </a:lvl8pPr>
            <a:lvl9pPr lvl="8" algn="ctr" rtl="0">
              <a:lnSpc>
                <a:spcPct val="100000"/>
              </a:lnSpc>
              <a:spcBef>
                <a:spcPts val="0"/>
              </a:spcBef>
              <a:spcAft>
                <a:spcPts val="0"/>
              </a:spcAft>
              <a:buSzPts val="2400"/>
              <a:buFont typeface="Poppins"/>
              <a:buNone/>
              <a:defRPr sz="3200" b="1">
                <a:latin typeface="Poppins"/>
                <a:ea typeface="Poppins"/>
                <a:cs typeface="Poppins"/>
                <a:sym typeface="Poppins"/>
              </a:defRPr>
            </a:lvl9pPr>
          </a:lstStyle>
          <a:p>
            <a:r>
              <a:rPr lang="en-US"/>
              <a:t>Click to edit Master subtitle style</a:t>
            </a:r>
            <a:endParaRPr/>
          </a:p>
        </p:txBody>
      </p:sp>
      <p:sp>
        <p:nvSpPr>
          <p:cNvPr id="146" name="Google Shape;146;p21"/>
          <p:cNvSpPr txBox="1">
            <a:spLocks noGrp="1"/>
          </p:cNvSpPr>
          <p:nvPr>
            <p:ph type="subTitle" idx="6"/>
          </p:nvPr>
        </p:nvSpPr>
        <p:spPr>
          <a:xfrm>
            <a:off x="1618304" y="4317256"/>
            <a:ext cx="4248800" cy="502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oppins ExtraBold"/>
              <a:buNone/>
              <a:defRPr sz="24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en-US"/>
              <a:t>Click to edit Master subtitle style</a:t>
            </a:r>
            <a:endParaRPr/>
          </a:p>
        </p:txBody>
      </p:sp>
      <p:sp>
        <p:nvSpPr>
          <p:cNvPr id="147" name="Google Shape;147;p21"/>
          <p:cNvSpPr txBox="1">
            <a:spLocks noGrp="1"/>
          </p:cNvSpPr>
          <p:nvPr>
            <p:ph type="subTitle" idx="7"/>
          </p:nvPr>
        </p:nvSpPr>
        <p:spPr>
          <a:xfrm>
            <a:off x="6386388" y="2509100"/>
            <a:ext cx="43904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Poppins"/>
              <a:buNone/>
              <a:defRPr sz="24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a:buNone/>
              <a:defRPr sz="3200" b="1">
                <a:latin typeface="Poppins"/>
                <a:ea typeface="Poppins"/>
                <a:cs typeface="Poppins"/>
                <a:sym typeface="Poppins"/>
              </a:defRPr>
            </a:lvl2pPr>
            <a:lvl3pPr lvl="2" algn="ctr" rtl="0">
              <a:lnSpc>
                <a:spcPct val="100000"/>
              </a:lnSpc>
              <a:spcBef>
                <a:spcPts val="0"/>
              </a:spcBef>
              <a:spcAft>
                <a:spcPts val="0"/>
              </a:spcAft>
              <a:buSzPts val="2400"/>
              <a:buFont typeface="Poppins"/>
              <a:buNone/>
              <a:defRPr sz="3200" b="1">
                <a:latin typeface="Poppins"/>
                <a:ea typeface="Poppins"/>
                <a:cs typeface="Poppins"/>
                <a:sym typeface="Poppins"/>
              </a:defRPr>
            </a:lvl3pPr>
            <a:lvl4pPr lvl="3" algn="ctr" rtl="0">
              <a:lnSpc>
                <a:spcPct val="100000"/>
              </a:lnSpc>
              <a:spcBef>
                <a:spcPts val="0"/>
              </a:spcBef>
              <a:spcAft>
                <a:spcPts val="0"/>
              </a:spcAft>
              <a:buSzPts val="2400"/>
              <a:buFont typeface="Poppins"/>
              <a:buNone/>
              <a:defRPr sz="3200" b="1">
                <a:latin typeface="Poppins"/>
                <a:ea typeface="Poppins"/>
                <a:cs typeface="Poppins"/>
                <a:sym typeface="Poppins"/>
              </a:defRPr>
            </a:lvl4pPr>
            <a:lvl5pPr lvl="4" algn="ctr" rtl="0">
              <a:lnSpc>
                <a:spcPct val="100000"/>
              </a:lnSpc>
              <a:spcBef>
                <a:spcPts val="0"/>
              </a:spcBef>
              <a:spcAft>
                <a:spcPts val="0"/>
              </a:spcAft>
              <a:buSzPts val="2400"/>
              <a:buFont typeface="Poppins"/>
              <a:buNone/>
              <a:defRPr sz="3200" b="1">
                <a:latin typeface="Poppins"/>
                <a:ea typeface="Poppins"/>
                <a:cs typeface="Poppins"/>
                <a:sym typeface="Poppins"/>
              </a:defRPr>
            </a:lvl5pPr>
            <a:lvl6pPr lvl="5" algn="ctr" rtl="0">
              <a:lnSpc>
                <a:spcPct val="100000"/>
              </a:lnSpc>
              <a:spcBef>
                <a:spcPts val="0"/>
              </a:spcBef>
              <a:spcAft>
                <a:spcPts val="0"/>
              </a:spcAft>
              <a:buSzPts val="2400"/>
              <a:buFont typeface="Poppins"/>
              <a:buNone/>
              <a:defRPr sz="3200" b="1">
                <a:latin typeface="Poppins"/>
                <a:ea typeface="Poppins"/>
                <a:cs typeface="Poppins"/>
                <a:sym typeface="Poppins"/>
              </a:defRPr>
            </a:lvl6pPr>
            <a:lvl7pPr lvl="6" algn="ctr" rtl="0">
              <a:lnSpc>
                <a:spcPct val="100000"/>
              </a:lnSpc>
              <a:spcBef>
                <a:spcPts val="0"/>
              </a:spcBef>
              <a:spcAft>
                <a:spcPts val="0"/>
              </a:spcAft>
              <a:buSzPts val="2400"/>
              <a:buFont typeface="Poppins"/>
              <a:buNone/>
              <a:defRPr sz="3200" b="1">
                <a:latin typeface="Poppins"/>
                <a:ea typeface="Poppins"/>
                <a:cs typeface="Poppins"/>
                <a:sym typeface="Poppins"/>
              </a:defRPr>
            </a:lvl7pPr>
            <a:lvl8pPr lvl="7" algn="ctr" rtl="0">
              <a:lnSpc>
                <a:spcPct val="100000"/>
              </a:lnSpc>
              <a:spcBef>
                <a:spcPts val="0"/>
              </a:spcBef>
              <a:spcAft>
                <a:spcPts val="0"/>
              </a:spcAft>
              <a:buSzPts val="2400"/>
              <a:buFont typeface="Poppins"/>
              <a:buNone/>
              <a:defRPr sz="3200" b="1">
                <a:latin typeface="Poppins"/>
                <a:ea typeface="Poppins"/>
                <a:cs typeface="Poppins"/>
                <a:sym typeface="Poppins"/>
              </a:defRPr>
            </a:lvl8pPr>
            <a:lvl9pPr lvl="8" algn="ctr" rtl="0">
              <a:lnSpc>
                <a:spcPct val="100000"/>
              </a:lnSpc>
              <a:spcBef>
                <a:spcPts val="0"/>
              </a:spcBef>
              <a:spcAft>
                <a:spcPts val="0"/>
              </a:spcAft>
              <a:buSzPts val="2400"/>
              <a:buFont typeface="Poppins"/>
              <a:buNone/>
              <a:defRPr sz="3200" b="1">
                <a:latin typeface="Poppins"/>
                <a:ea typeface="Poppins"/>
                <a:cs typeface="Poppins"/>
                <a:sym typeface="Poppins"/>
              </a:defRPr>
            </a:lvl9pPr>
          </a:lstStyle>
          <a:p>
            <a:r>
              <a:rPr lang="en-US"/>
              <a:t>Click to edit Master subtitle style</a:t>
            </a:r>
            <a:endParaRPr/>
          </a:p>
        </p:txBody>
      </p:sp>
      <p:sp>
        <p:nvSpPr>
          <p:cNvPr id="148" name="Google Shape;148;p21"/>
          <p:cNvSpPr txBox="1">
            <a:spLocks noGrp="1"/>
          </p:cNvSpPr>
          <p:nvPr>
            <p:ph type="subTitle" idx="8"/>
          </p:nvPr>
        </p:nvSpPr>
        <p:spPr>
          <a:xfrm>
            <a:off x="6386388" y="4317256"/>
            <a:ext cx="4390400" cy="502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oppins ExtraBold"/>
              <a:buNone/>
              <a:defRPr sz="24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en-US"/>
              <a:t>Click to edit Master subtitle style</a:t>
            </a:r>
            <a:endParaRPr/>
          </a:p>
        </p:txBody>
      </p:sp>
    </p:spTree>
    <p:extLst>
      <p:ext uri="{BB962C8B-B14F-4D97-AF65-F5344CB8AC3E}">
        <p14:creationId xmlns:p14="http://schemas.microsoft.com/office/powerpoint/2010/main" val="28878206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960000" y="593367"/>
            <a:ext cx="4267200" cy="13184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3467"/>
            </a:lvl1pPr>
            <a:lvl2pPr lvl="1" rtl="0">
              <a:spcBef>
                <a:spcPts val="0"/>
              </a:spcBef>
              <a:spcAft>
                <a:spcPts val="0"/>
              </a:spcAft>
              <a:buSzPts val="3000"/>
              <a:buFont typeface="Poppins ExtraBold"/>
              <a:buNone/>
              <a:defRPr b="0">
                <a:latin typeface="Poppins ExtraBold"/>
                <a:ea typeface="Poppins ExtraBold"/>
                <a:cs typeface="Poppins ExtraBold"/>
                <a:sym typeface="Poppins ExtraBold"/>
              </a:defRPr>
            </a:lvl2pPr>
            <a:lvl3pPr lvl="2" rtl="0">
              <a:spcBef>
                <a:spcPts val="0"/>
              </a:spcBef>
              <a:spcAft>
                <a:spcPts val="0"/>
              </a:spcAft>
              <a:buSzPts val="3000"/>
              <a:buFont typeface="Poppins ExtraBold"/>
              <a:buNone/>
              <a:defRPr b="0">
                <a:latin typeface="Poppins ExtraBold"/>
                <a:ea typeface="Poppins ExtraBold"/>
                <a:cs typeface="Poppins ExtraBold"/>
                <a:sym typeface="Poppins ExtraBold"/>
              </a:defRPr>
            </a:lvl3pPr>
            <a:lvl4pPr lvl="3" rtl="0">
              <a:spcBef>
                <a:spcPts val="0"/>
              </a:spcBef>
              <a:spcAft>
                <a:spcPts val="0"/>
              </a:spcAft>
              <a:buSzPts val="3000"/>
              <a:buFont typeface="Poppins ExtraBold"/>
              <a:buNone/>
              <a:defRPr b="0">
                <a:latin typeface="Poppins ExtraBold"/>
                <a:ea typeface="Poppins ExtraBold"/>
                <a:cs typeface="Poppins ExtraBold"/>
                <a:sym typeface="Poppins ExtraBold"/>
              </a:defRPr>
            </a:lvl4pPr>
            <a:lvl5pPr lvl="4" rtl="0">
              <a:spcBef>
                <a:spcPts val="0"/>
              </a:spcBef>
              <a:spcAft>
                <a:spcPts val="0"/>
              </a:spcAft>
              <a:buSzPts val="3000"/>
              <a:buFont typeface="Poppins ExtraBold"/>
              <a:buNone/>
              <a:defRPr b="0">
                <a:latin typeface="Poppins ExtraBold"/>
                <a:ea typeface="Poppins ExtraBold"/>
                <a:cs typeface="Poppins ExtraBold"/>
                <a:sym typeface="Poppins ExtraBold"/>
              </a:defRPr>
            </a:lvl5pPr>
            <a:lvl6pPr lvl="5" rtl="0">
              <a:spcBef>
                <a:spcPts val="0"/>
              </a:spcBef>
              <a:spcAft>
                <a:spcPts val="0"/>
              </a:spcAft>
              <a:buSzPts val="3000"/>
              <a:buFont typeface="Poppins ExtraBold"/>
              <a:buNone/>
              <a:defRPr b="0">
                <a:latin typeface="Poppins ExtraBold"/>
                <a:ea typeface="Poppins ExtraBold"/>
                <a:cs typeface="Poppins ExtraBold"/>
                <a:sym typeface="Poppins ExtraBold"/>
              </a:defRPr>
            </a:lvl6pPr>
            <a:lvl7pPr lvl="6" rtl="0">
              <a:spcBef>
                <a:spcPts val="0"/>
              </a:spcBef>
              <a:spcAft>
                <a:spcPts val="0"/>
              </a:spcAft>
              <a:buSzPts val="3000"/>
              <a:buFont typeface="Poppins ExtraBold"/>
              <a:buNone/>
              <a:defRPr b="0">
                <a:latin typeface="Poppins ExtraBold"/>
                <a:ea typeface="Poppins ExtraBold"/>
                <a:cs typeface="Poppins ExtraBold"/>
                <a:sym typeface="Poppins ExtraBold"/>
              </a:defRPr>
            </a:lvl7pPr>
            <a:lvl8pPr lvl="7" rtl="0">
              <a:spcBef>
                <a:spcPts val="0"/>
              </a:spcBef>
              <a:spcAft>
                <a:spcPts val="0"/>
              </a:spcAft>
              <a:buSzPts val="3000"/>
              <a:buFont typeface="Poppins ExtraBold"/>
              <a:buNone/>
              <a:defRPr b="0">
                <a:latin typeface="Poppins ExtraBold"/>
                <a:ea typeface="Poppins ExtraBold"/>
                <a:cs typeface="Poppins ExtraBold"/>
                <a:sym typeface="Poppins ExtraBold"/>
              </a:defRPr>
            </a:lvl8pPr>
            <a:lvl9pPr lvl="8" rtl="0">
              <a:spcBef>
                <a:spcPts val="0"/>
              </a:spcBef>
              <a:spcAft>
                <a:spcPts val="0"/>
              </a:spcAft>
              <a:buSzPts val="3000"/>
              <a:buFont typeface="Poppins ExtraBold"/>
              <a:buNone/>
              <a:defRPr b="0">
                <a:latin typeface="Poppins ExtraBold"/>
                <a:ea typeface="Poppins ExtraBold"/>
                <a:cs typeface="Poppins ExtraBold"/>
                <a:sym typeface="Poppins ExtraBold"/>
              </a:defRPr>
            </a:lvl9pPr>
          </a:lstStyle>
          <a:p>
            <a:r>
              <a:rPr lang="en-US"/>
              <a:t>Click to edit Master title style</a:t>
            </a:r>
            <a:endParaRPr/>
          </a:p>
        </p:txBody>
      </p:sp>
      <p:sp>
        <p:nvSpPr>
          <p:cNvPr id="151" name="Google Shape;151;p22"/>
          <p:cNvSpPr txBox="1">
            <a:spLocks noGrp="1"/>
          </p:cNvSpPr>
          <p:nvPr>
            <p:ph type="subTitle" idx="1"/>
          </p:nvPr>
        </p:nvSpPr>
        <p:spPr>
          <a:xfrm>
            <a:off x="1028867" y="2978649"/>
            <a:ext cx="3243200" cy="1128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r>
              <a:rPr lang="en-US"/>
              <a:t>Click to edit Master subtitle style</a:t>
            </a:r>
            <a:endParaRPr/>
          </a:p>
        </p:txBody>
      </p:sp>
      <p:sp>
        <p:nvSpPr>
          <p:cNvPr id="152" name="Google Shape;152;p22"/>
          <p:cNvSpPr txBox="1">
            <a:spLocks noGrp="1"/>
          </p:cNvSpPr>
          <p:nvPr>
            <p:ph type="subTitle" idx="2"/>
          </p:nvPr>
        </p:nvSpPr>
        <p:spPr>
          <a:xfrm>
            <a:off x="4513333" y="2978663"/>
            <a:ext cx="3243200" cy="1128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r>
              <a:rPr lang="en-US"/>
              <a:t>Click to edit Master subtitle style</a:t>
            </a:r>
            <a:endParaRPr/>
          </a:p>
        </p:txBody>
      </p:sp>
      <p:sp>
        <p:nvSpPr>
          <p:cNvPr id="153" name="Google Shape;153;p22"/>
          <p:cNvSpPr txBox="1">
            <a:spLocks noGrp="1"/>
          </p:cNvSpPr>
          <p:nvPr>
            <p:ph type="subTitle" idx="3"/>
          </p:nvPr>
        </p:nvSpPr>
        <p:spPr>
          <a:xfrm>
            <a:off x="1028867" y="5115733"/>
            <a:ext cx="3243200" cy="1128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r>
              <a:rPr lang="en-US"/>
              <a:t>Click to edit Master subtitle style</a:t>
            </a:r>
            <a:endParaRPr/>
          </a:p>
        </p:txBody>
      </p:sp>
      <p:sp>
        <p:nvSpPr>
          <p:cNvPr id="154" name="Google Shape;154;p22"/>
          <p:cNvSpPr txBox="1">
            <a:spLocks noGrp="1"/>
          </p:cNvSpPr>
          <p:nvPr>
            <p:ph type="subTitle" idx="4"/>
          </p:nvPr>
        </p:nvSpPr>
        <p:spPr>
          <a:xfrm>
            <a:off x="4513348" y="5115735"/>
            <a:ext cx="3243200" cy="1128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r>
              <a:rPr lang="en-US"/>
              <a:t>Click to edit Master subtitle style</a:t>
            </a:r>
            <a:endParaRPr/>
          </a:p>
        </p:txBody>
      </p:sp>
      <p:sp>
        <p:nvSpPr>
          <p:cNvPr id="155" name="Google Shape;155;p22"/>
          <p:cNvSpPr txBox="1">
            <a:spLocks noGrp="1"/>
          </p:cNvSpPr>
          <p:nvPr>
            <p:ph type="subTitle" idx="5"/>
          </p:nvPr>
        </p:nvSpPr>
        <p:spPr>
          <a:xfrm>
            <a:off x="7997800" y="2978659"/>
            <a:ext cx="3243200" cy="1128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r>
              <a:rPr lang="en-US"/>
              <a:t>Click to edit Master subtitle style</a:t>
            </a:r>
            <a:endParaRPr/>
          </a:p>
        </p:txBody>
      </p:sp>
      <p:sp>
        <p:nvSpPr>
          <p:cNvPr id="156" name="Google Shape;156;p22"/>
          <p:cNvSpPr txBox="1">
            <a:spLocks noGrp="1"/>
          </p:cNvSpPr>
          <p:nvPr>
            <p:ph type="subTitle" idx="6"/>
          </p:nvPr>
        </p:nvSpPr>
        <p:spPr>
          <a:xfrm>
            <a:off x="7997831" y="5115735"/>
            <a:ext cx="3243200" cy="1128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r>
              <a:rPr lang="en-US"/>
              <a:t>Click to edit Master subtitle style</a:t>
            </a:r>
            <a:endParaRPr/>
          </a:p>
        </p:txBody>
      </p:sp>
      <p:sp>
        <p:nvSpPr>
          <p:cNvPr id="157" name="Google Shape;157;p22"/>
          <p:cNvSpPr txBox="1">
            <a:spLocks noGrp="1"/>
          </p:cNvSpPr>
          <p:nvPr>
            <p:ph type="subTitle" idx="7"/>
          </p:nvPr>
        </p:nvSpPr>
        <p:spPr>
          <a:xfrm>
            <a:off x="1028867" y="2604531"/>
            <a:ext cx="3243200" cy="58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Poppins ExtraBold"/>
              <a:buNone/>
              <a:defRPr sz="24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en-US"/>
              <a:t>Click to edit Master subtitle style</a:t>
            </a:r>
            <a:endParaRPr/>
          </a:p>
        </p:txBody>
      </p:sp>
      <p:sp>
        <p:nvSpPr>
          <p:cNvPr id="158" name="Google Shape;158;p22"/>
          <p:cNvSpPr txBox="1">
            <a:spLocks noGrp="1"/>
          </p:cNvSpPr>
          <p:nvPr>
            <p:ph type="subTitle" idx="8"/>
          </p:nvPr>
        </p:nvSpPr>
        <p:spPr>
          <a:xfrm>
            <a:off x="4514933" y="2604533"/>
            <a:ext cx="3240000" cy="58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Poppins ExtraBold"/>
              <a:buNone/>
              <a:defRPr sz="24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en-US"/>
              <a:t>Click to edit Master subtitle style</a:t>
            </a:r>
            <a:endParaRPr/>
          </a:p>
        </p:txBody>
      </p:sp>
      <p:sp>
        <p:nvSpPr>
          <p:cNvPr id="159" name="Google Shape;159;p22"/>
          <p:cNvSpPr txBox="1">
            <a:spLocks noGrp="1"/>
          </p:cNvSpPr>
          <p:nvPr>
            <p:ph type="subTitle" idx="9"/>
          </p:nvPr>
        </p:nvSpPr>
        <p:spPr>
          <a:xfrm>
            <a:off x="7997800" y="2604533"/>
            <a:ext cx="3240000" cy="58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Poppins ExtraBold"/>
              <a:buNone/>
              <a:defRPr sz="24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en-US"/>
              <a:t>Click to edit Master subtitle style</a:t>
            </a:r>
            <a:endParaRPr/>
          </a:p>
        </p:txBody>
      </p:sp>
      <p:sp>
        <p:nvSpPr>
          <p:cNvPr id="160" name="Google Shape;160;p22"/>
          <p:cNvSpPr txBox="1">
            <a:spLocks noGrp="1"/>
          </p:cNvSpPr>
          <p:nvPr>
            <p:ph type="subTitle" idx="13"/>
          </p:nvPr>
        </p:nvSpPr>
        <p:spPr>
          <a:xfrm>
            <a:off x="1028867" y="4702747"/>
            <a:ext cx="3243200" cy="58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oppins ExtraBold"/>
              <a:buNone/>
              <a:defRPr sz="24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en-US"/>
              <a:t>Click to edit Master subtitle style</a:t>
            </a:r>
            <a:endParaRPr/>
          </a:p>
        </p:txBody>
      </p:sp>
      <p:sp>
        <p:nvSpPr>
          <p:cNvPr id="161" name="Google Shape;161;p22"/>
          <p:cNvSpPr txBox="1">
            <a:spLocks noGrp="1"/>
          </p:cNvSpPr>
          <p:nvPr>
            <p:ph type="subTitle" idx="14"/>
          </p:nvPr>
        </p:nvSpPr>
        <p:spPr>
          <a:xfrm>
            <a:off x="4514933" y="4702743"/>
            <a:ext cx="3240000" cy="58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oppins ExtraBold"/>
              <a:buNone/>
              <a:defRPr sz="24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en-US"/>
              <a:t>Click to edit Master subtitle style</a:t>
            </a:r>
            <a:endParaRPr/>
          </a:p>
        </p:txBody>
      </p:sp>
      <p:sp>
        <p:nvSpPr>
          <p:cNvPr id="162" name="Google Shape;162;p22"/>
          <p:cNvSpPr txBox="1">
            <a:spLocks noGrp="1"/>
          </p:cNvSpPr>
          <p:nvPr>
            <p:ph type="subTitle" idx="15"/>
          </p:nvPr>
        </p:nvSpPr>
        <p:spPr>
          <a:xfrm>
            <a:off x="7997800" y="4702739"/>
            <a:ext cx="3243200" cy="58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oppins ExtraBold"/>
              <a:buNone/>
              <a:defRPr sz="24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en-US"/>
              <a:t>Click to edit Master subtitle style</a:t>
            </a:r>
            <a:endParaRPr/>
          </a:p>
        </p:txBody>
      </p:sp>
      <p:sp>
        <p:nvSpPr>
          <p:cNvPr id="163" name="Google Shape;163;p22"/>
          <p:cNvSpPr/>
          <p:nvPr/>
        </p:nvSpPr>
        <p:spPr>
          <a:xfrm rot="10800000">
            <a:off x="7043167" y="-1062667"/>
            <a:ext cx="6382400" cy="157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22"/>
          <p:cNvSpPr/>
          <p:nvPr/>
        </p:nvSpPr>
        <p:spPr>
          <a:xfrm rot="10800000" flipH="1">
            <a:off x="-9767" y="6627467"/>
            <a:ext cx="12206800" cy="329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60919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1_Title only 1">
    <p:spTree>
      <p:nvGrpSpPr>
        <p:cNvPr id="1" name="Shape 165"/>
        <p:cNvGrpSpPr/>
        <p:nvPr/>
      </p:nvGrpSpPr>
      <p:grpSpPr>
        <a:xfrm>
          <a:off x="0" y="0"/>
          <a:ext cx="0" cy="0"/>
          <a:chOff x="0" y="0"/>
          <a:chExt cx="0" cy="0"/>
        </a:xfrm>
      </p:grpSpPr>
      <p:sp>
        <p:nvSpPr>
          <p:cNvPr id="166" name="Google Shape;166;p23"/>
          <p:cNvSpPr/>
          <p:nvPr/>
        </p:nvSpPr>
        <p:spPr>
          <a:xfrm>
            <a:off x="-9133" y="3661667"/>
            <a:ext cx="12201200" cy="3196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7" name="Google Shape;167;p23"/>
          <p:cNvSpPr txBox="1">
            <a:spLocks noGrp="1"/>
          </p:cNvSpPr>
          <p:nvPr>
            <p:ph type="title"/>
          </p:nvPr>
        </p:nvSpPr>
        <p:spPr>
          <a:xfrm>
            <a:off x="960000" y="593367"/>
            <a:ext cx="5032000" cy="12192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34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68" name="Google Shape;168;p23"/>
          <p:cNvSpPr/>
          <p:nvPr/>
        </p:nvSpPr>
        <p:spPr>
          <a:xfrm>
            <a:off x="9810100" y="-1062667"/>
            <a:ext cx="3406800" cy="157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199656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69"/>
        <p:cNvGrpSpPr/>
        <p:nvPr/>
      </p:nvGrpSpPr>
      <p:grpSpPr>
        <a:xfrm>
          <a:off x="0" y="0"/>
          <a:ext cx="0" cy="0"/>
          <a:chOff x="0" y="0"/>
          <a:chExt cx="0" cy="0"/>
        </a:xfrm>
      </p:grpSpPr>
      <p:sp>
        <p:nvSpPr>
          <p:cNvPr id="170" name="Google Shape;170;p24"/>
          <p:cNvSpPr/>
          <p:nvPr/>
        </p:nvSpPr>
        <p:spPr>
          <a:xfrm rot="10800000" flipH="1">
            <a:off x="-9767" y="100"/>
            <a:ext cx="12205600" cy="3632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1" name="Google Shape;171;p24"/>
          <p:cNvSpPr txBox="1">
            <a:spLocks noGrp="1"/>
          </p:cNvSpPr>
          <p:nvPr>
            <p:ph type="title"/>
          </p:nvPr>
        </p:nvSpPr>
        <p:spPr>
          <a:xfrm>
            <a:off x="960000" y="593367"/>
            <a:ext cx="4264400" cy="7976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34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72" name="Google Shape;172;p24"/>
          <p:cNvSpPr/>
          <p:nvPr/>
        </p:nvSpPr>
        <p:spPr>
          <a:xfrm rot="10800000">
            <a:off x="6817167" y="6341833"/>
            <a:ext cx="9169200" cy="157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762679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73"/>
        <p:cNvGrpSpPr/>
        <p:nvPr/>
      </p:nvGrpSpPr>
      <p:grpSpPr>
        <a:xfrm>
          <a:off x="0" y="0"/>
          <a:ext cx="0" cy="0"/>
          <a:chOff x="0" y="0"/>
          <a:chExt cx="0" cy="0"/>
        </a:xfrm>
      </p:grpSpPr>
      <p:sp>
        <p:nvSpPr>
          <p:cNvPr id="174" name="Google Shape;174;p25"/>
          <p:cNvSpPr txBox="1">
            <a:spLocks noGrp="1"/>
          </p:cNvSpPr>
          <p:nvPr>
            <p:ph type="title"/>
          </p:nvPr>
        </p:nvSpPr>
        <p:spPr>
          <a:xfrm>
            <a:off x="960000" y="593367"/>
            <a:ext cx="4820400" cy="12192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34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75" name="Google Shape;175;p25"/>
          <p:cNvSpPr/>
          <p:nvPr/>
        </p:nvSpPr>
        <p:spPr>
          <a:xfrm rot="-5400000">
            <a:off x="9313900" y="-1462667"/>
            <a:ext cx="5844800" cy="157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6" name="Google Shape;176;p25"/>
          <p:cNvSpPr/>
          <p:nvPr/>
        </p:nvSpPr>
        <p:spPr>
          <a:xfrm>
            <a:off x="-9133" y="6461233"/>
            <a:ext cx="12201200" cy="396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654317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77"/>
        <p:cNvGrpSpPr/>
        <p:nvPr/>
      </p:nvGrpSpPr>
      <p:grpSpPr>
        <a:xfrm>
          <a:off x="0" y="0"/>
          <a:ext cx="0" cy="0"/>
          <a:chOff x="0" y="0"/>
          <a:chExt cx="0" cy="0"/>
        </a:xfrm>
      </p:grpSpPr>
      <p:sp>
        <p:nvSpPr>
          <p:cNvPr id="178" name="Google Shape;178;p26"/>
          <p:cNvSpPr/>
          <p:nvPr/>
        </p:nvSpPr>
        <p:spPr>
          <a:xfrm flipH="1">
            <a:off x="300" y="5641333"/>
            <a:ext cx="12249600" cy="1257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26"/>
          <p:cNvSpPr txBox="1">
            <a:spLocks noGrp="1"/>
          </p:cNvSpPr>
          <p:nvPr>
            <p:ph type="title"/>
          </p:nvPr>
        </p:nvSpPr>
        <p:spPr>
          <a:xfrm>
            <a:off x="1366467" y="1143900"/>
            <a:ext cx="5281600" cy="1081600"/>
          </a:xfrm>
          <a:prstGeom prst="rect">
            <a:avLst/>
          </a:prstGeom>
        </p:spPr>
        <p:txBody>
          <a:bodyPr spcFirstLastPara="1" wrap="square" lIns="91425" tIns="91425" rIns="91425" bIns="91425" anchor="b" anchorCtr="0">
            <a:noAutofit/>
          </a:bodyPr>
          <a:lstStyle>
            <a:lvl1pPr lvl="0" rtl="0">
              <a:spcBef>
                <a:spcPts val="0"/>
              </a:spcBef>
              <a:spcAft>
                <a:spcPts val="0"/>
              </a:spcAft>
              <a:buSzPts val="2700"/>
              <a:buNone/>
              <a:defRPr sz="62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80" name="Google Shape;180;p26"/>
          <p:cNvSpPr txBox="1">
            <a:spLocks noGrp="1"/>
          </p:cNvSpPr>
          <p:nvPr>
            <p:ph type="subTitle" idx="1"/>
          </p:nvPr>
        </p:nvSpPr>
        <p:spPr>
          <a:xfrm>
            <a:off x="1366467" y="2136317"/>
            <a:ext cx="5281600" cy="14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2000"/>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r>
              <a:rPr lang="en-US"/>
              <a:t>Click to edit Master subtitle style</a:t>
            </a:r>
            <a:endParaRPr/>
          </a:p>
        </p:txBody>
      </p:sp>
      <p:sp>
        <p:nvSpPr>
          <p:cNvPr id="181" name="Google Shape;181;p26"/>
          <p:cNvSpPr txBox="1"/>
          <p:nvPr/>
        </p:nvSpPr>
        <p:spPr>
          <a:xfrm>
            <a:off x="1366467" y="4409533"/>
            <a:ext cx="5477600" cy="7416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 sz="1333" b="1">
                <a:solidFill>
                  <a:schemeClr val="dk1"/>
                </a:solidFill>
                <a:latin typeface="Hanken Grotesk"/>
                <a:ea typeface="Hanken Grotesk"/>
                <a:cs typeface="Hanken Grotesk"/>
                <a:sym typeface="Hanken Grotesk"/>
              </a:rPr>
              <a:t>CREDITS:</a:t>
            </a:r>
            <a:r>
              <a:rPr lang="en" sz="1333">
                <a:solidFill>
                  <a:schemeClr val="dk1"/>
                </a:solidFill>
                <a:latin typeface="Hanken Grotesk"/>
                <a:ea typeface="Hanken Grotesk"/>
                <a:cs typeface="Hanken Grotesk"/>
                <a:sym typeface="Hanken Grotesk"/>
              </a:rPr>
              <a:t> This presentation template was created by </a:t>
            </a:r>
            <a:r>
              <a:rPr lang="en" sz="1333" b="1" u="sng">
                <a:solidFill>
                  <a:schemeClr val="dk1"/>
                </a:solidFill>
                <a:latin typeface="Hanken Grotesk"/>
                <a:ea typeface="Hanken Grotesk"/>
                <a:cs typeface="Hanken Grotesk"/>
                <a:sym typeface="Hanken Grotesk"/>
                <a:hlinkClick r:id="rId2">
                  <a:extLst>
                    <a:ext uri="{A12FA001-AC4F-418D-AE19-62706E023703}">
                      <ahyp:hlinkClr xmlns:ahyp="http://schemas.microsoft.com/office/drawing/2018/hyperlinkcolor" val="tx"/>
                    </a:ext>
                  </a:extLst>
                </a:hlinkClick>
              </a:rPr>
              <a:t>Slidesgo</a:t>
            </a:r>
            <a:r>
              <a:rPr lang="en" sz="1333">
                <a:solidFill>
                  <a:schemeClr val="dk1"/>
                </a:solidFill>
                <a:latin typeface="Hanken Grotesk"/>
                <a:ea typeface="Hanken Grotesk"/>
                <a:cs typeface="Hanken Grotesk"/>
                <a:sym typeface="Hanken Grotesk"/>
              </a:rPr>
              <a:t>, and includes icons by </a:t>
            </a:r>
            <a:r>
              <a:rPr lang="en" sz="1333" b="1" u="sng">
                <a:solidFill>
                  <a:schemeClr val="dk1"/>
                </a:solidFill>
                <a:latin typeface="Hanken Grotesk"/>
                <a:ea typeface="Hanken Grotesk"/>
                <a:cs typeface="Hanken Grotesk"/>
                <a:sym typeface="Hanken Grotesk"/>
                <a:hlinkClick r:id="rId3">
                  <a:extLst>
                    <a:ext uri="{A12FA001-AC4F-418D-AE19-62706E023703}">
                      <ahyp:hlinkClr xmlns:ahyp="http://schemas.microsoft.com/office/drawing/2018/hyperlinkcolor" val="tx"/>
                    </a:ext>
                  </a:extLst>
                </a:hlinkClick>
              </a:rPr>
              <a:t>Flaticon</a:t>
            </a:r>
            <a:r>
              <a:rPr lang="en" sz="1333">
                <a:solidFill>
                  <a:schemeClr val="dk1"/>
                </a:solidFill>
                <a:latin typeface="Hanken Grotesk"/>
                <a:ea typeface="Hanken Grotesk"/>
                <a:cs typeface="Hanken Grotesk"/>
                <a:sym typeface="Hanken Grotesk"/>
              </a:rPr>
              <a:t>, and infographics &amp; images by </a:t>
            </a:r>
            <a:r>
              <a:rPr lang="en" sz="1333" b="1" u="sng">
                <a:solidFill>
                  <a:schemeClr val="dk1"/>
                </a:solidFill>
                <a:latin typeface="Hanken Grotesk"/>
                <a:ea typeface="Hanken Grotesk"/>
                <a:cs typeface="Hanken Grotesk"/>
                <a:sym typeface="Hanken Grotesk"/>
                <a:hlinkClick r:id="rId4">
                  <a:extLst>
                    <a:ext uri="{A12FA001-AC4F-418D-AE19-62706E023703}">
                      <ahyp:hlinkClr xmlns:ahyp="http://schemas.microsoft.com/office/drawing/2018/hyperlinkcolor" val="tx"/>
                    </a:ext>
                  </a:extLst>
                </a:hlinkClick>
              </a:rPr>
              <a:t>Freepik</a:t>
            </a:r>
            <a:r>
              <a:rPr lang="en" sz="1333" u="sng">
                <a:solidFill>
                  <a:schemeClr val="dk1"/>
                </a:solidFill>
                <a:latin typeface="Hanken Grotesk"/>
                <a:ea typeface="Hanken Grotesk"/>
                <a:cs typeface="Hanken Grotesk"/>
                <a:sym typeface="Hanken Grotesk"/>
              </a:rPr>
              <a:t> </a:t>
            </a:r>
            <a:endParaRPr sz="1333" b="1" u="sng">
              <a:solidFill>
                <a:schemeClr val="dk1"/>
              </a:solidFill>
              <a:latin typeface="Hanken Grotesk"/>
              <a:ea typeface="Hanken Grotesk"/>
              <a:cs typeface="Hanken Grotesk"/>
              <a:sym typeface="Hanken Grotesk"/>
            </a:endParaRPr>
          </a:p>
        </p:txBody>
      </p:sp>
    </p:spTree>
    <p:extLst>
      <p:ext uri="{BB962C8B-B14F-4D97-AF65-F5344CB8AC3E}">
        <p14:creationId xmlns:p14="http://schemas.microsoft.com/office/powerpoint/2010/main" val="42255494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82"/>
        <p:cNvGrpSpPr/>
        <p:nvPr/>
      </p:nvGrpSpPr>
      <p:grpSpPr>
        <a:xfrm>
          <a:off x="0" y="0"/>
          <a:ext cx="0" cy="0"/>
          <a:chOff x="0" y="0"/>
          <a:chExt cx="0" cy="0"/>
        </a:xfrm>
      </p:grpSpPr>
      <p:sp>
        <p:nvSpPr>
          <p:cNvPr id="183" name="Google Shape;183;p27"/>
          <p:cNvSpPr/>
          <p:nvPr/>
        </p:nvSpPr>
        <p:spPr>
          <a:xfrm rot="10800000" flipH="1">
            <a:off x="-9767" y="5782400"/>
            <a:ext cx="12252400" cy="1075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4" name="Google Shape;184;p27"/>
          <p:cNvSpPr/>
          <p:nvPr/>
        </p:nvSpPr>
        <p:spPr>
          <a:xfrm rot="5400000">
            <a:off x="-2795433" y="711833"/>
            <a:ext cx="5507600" cy="157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946826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85"/>
        <p:cNvGrpSpPr/>
        <p:nvPr/>
      </p:nvGrpSpPr>
      <p:grpSpPr>
        <a:xfrm>
          <a:off x="0" y="0"/>
          <a:ext cx="0" cy="0"/>
          <a:chOff x="0" y="0"/>
          <a:chExt cx="0" cy="0"/>
        </a:xfrm>
      </p:grpSpPr>
      <p:sp>
        <p:nvSpPr>
          <p:cNvPr id="186" name="Google Shape;186;p28"/>
          <p:cNvSpPr/>
          <p:nvPr/>
        </p:nvSpPr>
        <p:spPr>
          <a:xfrm rot="10800000" flipH="1">
            <a:off x="11109300" y="-25733"/>
            <a:ext cx="1133200" cy="6881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28"/>
          <p:cNvSpPr/>
          <p:nvPr/>
        </p:nvSpPr>
        <p:spPr>
          <a:xfrm>
            <a:off x="-1613500" y="6341867"/>
            <a:ext cx="5507600" cy="157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984583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91"/>
        <p:cNvGrpSpPr/>
        <p:nvPr/>
      </p:nvGrpSpPr>
      <p:grpSpPr>
        <a:xfrm>
          <a:off x="0" y="0"/>
          <a:ext cx="0" cy="0"/>
          <a:chOff x="0" y="0"/>
          <a:chExt cx="0" cy="0"/>
        </a:xfrm>
      </p:grpSpPr>
    </p:spTree>
    <p:extLst>
      <p:ext uri="{BB962C8B-B14F-4D97-AF65-F5344CB8AC3E}">
        <p14:creationId xmlns:p14="http://schemas.microsoft.com/office/powerpoint/2010/main" val="17246298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955600" y="681367"/>
            <a:ext cx="10280800" cy="6432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solidFill>
                  <a:schemeClr val="lt1"/>
                </a:solidFill>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2973622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rot="10800000" flipH="1">
            <a:off x="-967" y="4010144"/>
            <a:ext cx="12198000" cy="285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4"/>
          <p:cNvSpPr txBox="1">
            <a:spLocks noGrp="1"/>
          </p:cNvSpPr>
          <p:nvPr>
            <p:ph type="title"/>
          </p:nvPr>
        </p:nvSpPr>
        <p:spPr>
          <a:xfrm>
            <a:off x="960000" y="593367"/>
            <a:ext cx="4267200" cy="12192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34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6" name="Google Shape;26;p4"/>
          <p:cNvSpPr txBox="1">
            <a:spLocks noGrp="1"/>
          </p:cNvSpPr>
          <p:nvPr>
            <p:ph type="body" idx="1"/>
          </p:nvPr>
        </p:nvSpPr>
        <p:spPr>
          <a:xfrm>
            <a:off x="960000" y="1817833"/>
            <a:ext cx="10272000" cy="525600"/>
          </a:xfrm>
          <a:prstGeom prst="rect">
            <a:avLst/>
          </a:prstGeom>
        </p:spPr>
        <p:txBody>
          <a:bodyPr spcFirstLastPara="1" wrap="square" lIns="91425" tIns="91425" rIns="91425" bIns="91425" anchor="t" anchorCtr="0">
            <a:noAutofit/>
          </a:bodyPr>
          <a:lstStyle>
            <a:lvl1pPr marL="609585" lvl="0" indent="-406390" rtl="0">
              <a:lnSpc>
                <a:spcPct val="100000"/>
              </a:lnSpc>
              <a:spcBef>
                <a:spcPts val="400"/>
              </a:spcBef>
              <a:spcAft>
                <a:spcPts val="0"/>
              </a:spcAft>
              <a:buSzPts val="1200"/>
              <a:buChar char="●"/>
              <a:defRPr/>
            </a:lvl1pPr>
            <a:lvl2pPr marL="1219170" lvl="1" indent="-406390" rtl="0">
              <a:lnSpc>
                <a:spcPct val="100000"/>
              </a:lnSpc>
              <a:spcBef>
                <a:spcPts val="0"/>
              </a:spcBef>
              <a:spcAft>
                <a:spcPts val="0"/>
              </a:spcAft>
              <a:buSzPts val="1200"/>
              <a:buChar char="○"/>
              <a:defRPr/>
            </a:lvl2pPr>
            <a:lvl3pPr marL="1828754" lvl="2" indent="-406390" rtl="0">
              <a:lnSpc>
                <a:spcPct val="100000"/>
              </a:lnSpc>
              <a:spcBef>
                <a:spcPts val="0"/>
              </a:spcBef>
              <a:spcAft>
                <a:spcPts val="0"/>
              </a:spcAft>
              <a:buSzPts val="1200"/>
              <a:buChar char="■"/>
              <a:defRPr/>
            </a:lvl3pPr>
            <a:lvl4pPr marL="2438339" lvl="3" indent="-406390" rtl="0">
              <a:lnSpc>
                <a:spcPct val="100000"/>
              </a:lnSpc>
              <a:spcBef>
                <a:spcPts val="0"/>
              </a:spcBef>
              <a:spcAft>
                <a:spcPts val="0"/>
              </a:spcAft>
              <a:buSzPts val="1200"/>
              <a:buChar char="●"/>
              <a:defRPr/>
            </a:lvl4pPr>
            <a:lvl5pPr marL="3047924" lvl="4" indent="-406390" rtl="0">
              <a:lnSpc>
                <a:spcPct val="100000"/>
              </a:lnSpc>
              <a:spcBef>
                <a:spcPts val="0"/>
              </a:spcBef>
              <a:spcAft>
                <a:spcPts val="0"/>
              </a:spcAft>
              <a:buSzPts val="1200"/>
              <a:buChar char="○"/>
              <a:defRPr/>
            </a:lvl5pPr>
            <a:lvl6pPr marL="3657509" lvl="5" indent="-406390" rtl="0">
              <a:lnSpc>
                <a:spcPct val="100000"/>
              </a:lnSpc>
              <a:spcBef>
                <a:spcPts val="0"/>
              </a:spcBef>
              <a:spcAft>
                <a:spcPts val="0"/>
              </a:spcAft>
              <a:buSzPts val="1200"/>
              <a:buChar char="■"/>
              <a:defRPr/>
            </a:lvl6pPr>
            <a:lvl7pPr marL="4267093" lvl="6" indent="-406390" rtl="0">
              <a:lnSpc>
                <a:spcPct val="100000"/>
              </a:lnSpc>
              <a:spcBef>
                <a:spcPts val="0"/>
              </a:spcBef>
              <a:spcAft>
                <a:spcPts val="0"/>
              </a:spcAft>
              <a:buSzPts val="1200"/>
              <a:buChar char="●"/>
              <a:defRPr/>
            </a:lvl7pPr>
            <a:lvl8pPr marL="4876678" lvl="7" indent="-406390" rtl="0">
              <a:lnSpc>
                <a:spcPct val="100000"/>
              </a:lnSpc>
              <a:spcBef>
                <a:spcPts val="0"/>
              </a:spcBef>
              <a:spcAft>
                <a:spcPts val="0"/>
              </a:spcAft>
              <a:buSzPts val="1200"/>
              <a:buChar char="○"/>
              <a:defRPr/>
            </a:lvl8pPr>
            <a:lvl9pPr marL="5486263" lvl="8" indent="-406390" rtl="0">
              <a:lnSpc>
                <a:spcPct val="100000"/>
              </a:lnSpc>
              <a:spcBef>
                <a:spcPts val="0"/>
              </a:spcBef>
              <a:spcAft>
                <a:spcPts val="0"/>
              </a:spcAft>
              <a:buSzPts val="1200"/>
              <a:buChar char="■"/>
              <a:defRPr/>
            </a:lvl9pPr>
          </a:lstStyle>
          <a:p>
            <a:pPr lvl="0"/>
            <a:r>
              <a:rPr lang="en-US"/>
              <a:t>Click to edit Master text styles</a:t>
            </a:r>
          </a:p>
        </p:txBody>
      </p:sp>
      <p:sp>
        <p:nvSpPr>
          <p:cNvPr id="27" name="Google Shape;27;p4"/>
          <p:cNvSpPr/>
          <p:nvPr/>
        </p:nvSpPr>
        <p:spPr>
          <a:xfrm>
            <a:off x="8260400" y="-1062767"/>
            <a:ext cx="5507600" cy="157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56626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960000" y="566656"/>
            <a:ext cx="4267200" cy="17068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3600"/>
            </a:lvl1pPr>
            <a:lvl2pPr lvl="1" rtl="0">
              <a:spcBef>
                <a:spcPts val="0"/>
              </a:spcBef>
              <a:spcAft>
                <a:spcPts val="0"/>
              </a:spcAft>
              <a:buSzPts val="3000"/>
              <a:buFont typeface="Poppins ExtraBold"/>
              <a:buNone/>
              <a:defRPr b="0">
                <a:latin typeface="Poppins ExtraBold"/>
                <a:ea typeface="Poppins ExtraBold"/>
                <a:cs typeface="Poppins ExtraBold"/>
                <a:sym typeface="Poppins ExtraBold"/>
              </a:defRPr>
            </a:lvl2pPr>
            <a:lvl3pPr lvl="2" rtl="0">
              <a:spcBef>
                <a:spcPts val="0"/>
              </a:spcBef>
              <a:spcAft>
                <a:spcPts val="0"/>
              </a:spcAft>
              <a:buSzPts val="3000"/>
              <a:buFont typeface="Poppins ExtraBold"/>
              <a:buNone/>
              <a:defRPr b="0">
                <a:latin typeface="Poppins ExtraBold"/>
                <a:ea typeface="Poppins ExtraBold"/>
                <a:cs typeface="Poppins ExtraBold"/>
                <a:sym typeface="Poppins ExtraBold"/>
              </a:defRPr>
            </a:lvl3pPr>
            <a:lvl4pPr lvl="3" rtl="0">
              <a:spcBef>
                <a:spcPts val="0"/>
              </a:spcBef>
              <a:spcAft>
                <a:spcPts val="0"/>
              </a:spcAft>
              <a:buSzPts val="3000"/>
              <a:buFont typeface="Poppins ExtraBold"/>
              <a:buNone/>
              <a:defRPr b="0">
                <a:latin typeface="Poppins ExtraBold"/>
                <a:ea typeface="Poppins ExtraBold"/>
                <a:cs typeface="Poppins ExtraBold"/>
                <a:sym typeface="Poppins ExtraBold"/>
              </a:defRPr>
            </a:lvl4pPr>
            <a:lvl5pPr lvl="4" rtl="0">
              <a:spcBef>
                <a:spcPts val="0"/>
              </a:spcBef>
              <a:spcAft>
                <a:spcPts val="0"/>
              </a:spcAft>
              <a:buSzPts val="3000"/>
              <a:buFont typeface="Poppins ExtraBold"/>
              <a:buNone/>
              <a:defRPr b="0">
                <a:latin typeface="Poppins ExtraBold"/>
                <a:ea typeface="Poppins ExtraBold"/>
                <a:cs typeface="Poppins ExtraBold"/>
                <a:sym typeface="Poppins ExtraBold"/>
              </a:defRPr>
            </a:lvl5pPr>
            <a:lvl6pPr lvl="5" rtl="0">
              <a:spcBef>
                <a:spcPts val="0"/>
              </a:spcBef>
              <a:spcAft>
                <a:spcPts val="0"/>
              </a:spcAft>
              <a:buSzPts val="3000"/>
              <a:buFont typeface="Poppins ExtraBold"/>
              <a:buNone/>
              <a:defRPr b="0">
                <a:latin typeface="Poppins ExtraBold"/>
                <a:ea typeface="Poppins ExtraBold"/>
                <a:cs typeface="Poppins ExtraBold"/>
                <a:sym typeface="Poppins ExtraBold"/>
              </a:defRPr>
            </a:lvl6pPr>
            <a:lvl7pPr lvl="6" rtl="0">
              <a:spcBef>
                <a:spcPts val="0"/>
              </a:spcBef>
              <a:spcAft>
                <a:spcPts val="0"/>
              </a:spcAft>
              <a:buSzPts val="3000"/>
              <a:buFont typeface="Poppins ExtraBold"/>
              <a:buNone/>
              <a:defRPr b="0">
                <a:latin typeface="Poppins ExtraBold"/>
                <a:ea typeface="Poppins ExtraBold"/>
                <a:cs typeface="Poppins ExtraBold"/>
                <a:sym typeface="Poppins ExtraBold"/>
              </a:defRPr>
            </a:lvl7pPr>
            <a:lvl8pPr lvl="7" rtl="0">
              <a:spcBef>
                <a:spcPts val="0"/>
              </a:spcBef>
              <a:spcAft>
                <a:spcPts val="0"/>
              </a:spcAft>
              <a:buSzPts val="3000"/>
              <a:buFont typeface="Poppins ExtraBold"/>
              <a:buNone/>
              <a:defRPr b="0">
                <a:latin typeface="Poppins ExtraBold"/>
                <a:ea typeface="Poppins ExtraBold"/>
                <a:cs typeface="Poppins ExtraBold"/>
                <a:sym typeface="Poppins ExtraBold"/>
              </a:defRPr>
            </a:lvl8pPr>
            <a:lvl9pPr lvl="8" rtl="0">
              <a:spcBef>
                <a:spcPts val="0"/>
              </a:spcBef>
              <a:spcAft>
                <a:spcPts val="0"/>
              </a:spcAft>
              <a:buSzPts val="3000"/>
              <a:buFont typeface="Poppins ExtraBold"/>
              <a:buNone/>
              <a:defRPr b="0">
                <a:latin typeface="Poppins ExtraBold"/>
                <a:ea typeface="Poppins ExtraBold"/>
                <a:cs typeface="Poppins ExtraBold"/>
                <a:sym typeface="Poppins ExtraBold"/>
              </a:defRPr>
            </a:lvl9pPr>
          </a:lstStyle>
          <a:p>
            <a:r>
              <a:rPr lang="en-US"/>
              <a:t>Click to edit Master title style</a:t>
            </a:r>
            <a:endParaRPr/>
          </a:p>
        </p:txBody>
      </p:sp>
      <p:sp>
        <p:nvSpPr>
          <p:cNvPr id="30" name="Google Shape;30;p5"/>
          <p:cNvSpPr txBox="1">
            <a:spLocks noGrp="1"/>
          </p:cNvSpPr>
          <p:nvPr>
            <p:ph type="subTitle" idx="1"/>
          </p:nvPr>
        </p:nvSpPr>
        <p:spPr>
          <a:xfrm>
            <a:off x="6679815" y="3797864"/>
            <a:ext cx="3434400" cy="234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1" name="Google Shape;31;p5"/>
          <p:cNvSpPr txBox="1">
            <a:spLocks noGrp="1"/>
          </p:cNvSpPr>
          <p:nvPr>
            <p:ph type="subTitle" idx="2"/>
          </p:nvPr>
        </p:nvSpPr>
        <p:spPr>
          <a:xfrm>
            <a:off x="2229401" y="3797872"/>
            <a:ext cx="3434400" cy="234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2" name="Google Shape;32;p5"/>
          <p:cNvSpPr txBox="1">
            <a:spLocks noGrp="1"/>
          </p:cNvSpPr>
          <p:nvPr>
            <p:ph type="subTitle" idx="3"/>
          </p:nvPr>
        </p:nvSpPr>
        <p:spPr>
          <a:xfrm>
            <a:off x="2229400" y="3306333"/>
            <a:ext cx="3434400" cy="586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Poppins ExtraBold"/>
              <a:buNone/>
              <a:defRPr sz="24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en-US"/>
              <a:t>Click to edit Master subtitle style</a:t>
            </a:r>
            <a:endParaRPr/>
          </a:p>
        </p:txBody>
      </p:sp>
      <p:sp>
        <p:nvSpPr>
          <p:cNvPr id="33" name="Google Shape;33;p5"/>
          <p:cNvSpPr txBox="1">
            <a:spLocks noGrp="1"/>
          </p:cNvSpPr>
          <p:nvPr>
            <p:ph type="subTitle" idx="4"/>
          </p:nvPr>
        </p:nvSpPr>
        <p:spPr>
          <a:xfrm>
            <a:off x="6679807" y="3306333"/>
            <a:ext cx="3434400" cy="586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Poppins ExtraBold"/>
              <a:buNone/>
              <a:defRPr sz="24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3200">
                <a:latin typeface="Poppins ExtraBold"/>
                <a:ea typeface="Poppins ExtraBold"/>
                <a:cs typeface="Poppins ExtraBold"/>
                <a:sym typeface="Poppins ExtraBold"/>
              </a:defRPr>
            </a:lvl9pPr>
          </a:lstStyle>
          <a:p>
            <a:r>
              <a:rPr lang="en-US"/>
              <a:t>Click to edit Master subtitle style</a:t>
            </a:r>
            <a:endParaRPr/>
          </a:p>
        </p:txBody>
      </p:sp>
      <p:sp>
        <p:nvSpPr>
          <p:cNvPr id="34" name="Google Shape;34;p5"/>
          <p:cNvSpPr/>
          <p:nvPr/>
        </p:nvSpPr>
        <p:spPr>
          <a:xfrm rot="5400000">
            <a:off x="9479833" y="-70067"/>
            <a:ext cx="5507600" cy="157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5"/>
          <p:cNvSpPr/>
          <p:nvPr/>
        </p:nvSpPr>
        <p:spPr>
          <a:xfrm rot="10800000" flipH="1">
            <a:off x="-9767" y="-7293"/>
            <a:ext cx="685600" cy="6869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8934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960000" y="593367"/>
            <a:ext cx="4267200" cy="12192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34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8" name="Google Shape;38;p6"/>
          <p:cNvSpPr/>
          <p:nvPr/>
        </p:nvSpPr>
        <p:spPr>
          <a:xfrm rot="10800000" flipH="1">
            <a:off x="-9767" y="-19200"/>
            <a:ext cx="685600" cy="689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6"/>
          <p:cNvSpPr/>
          <p:nvPr/>
        </p:nvSpPr>
        <p:spPr>
          <a:xfrm rot="10800000">
            <a:off x="-6130933" y="6360167"/>
            <a:ext cx="9169200" cy="157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08385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0"/>
        <p:cNvGrpSpPr/>
        <p:nvPr/>
      </p:nvGrpSpPr>
      <p:grpSpPr>
        <a:xfrm>
          <a:off x="0" y="0"/>
          <a:ext cx="0" cy="0"/>
          <a:chOff x="0" y="0"/>
          <a:chExt cx="0" cy="0"/>
        </a:xfrm>
      </p:grpSpPr>
      <p:sp>
        <p:nvSpPr>
          <p:cNvPr id="41" name="Google Shape;41;p7"/>
          <p:cNvSpPr/>
          <p:nvPr/>
        </p:nvSpPr>
        <p:spPr>
          <a:xfrm>
            <a:off x="7589633" y="2520867"/>
            <a:ext cx="4602400" cy="434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7"/>
          <p:cNvSpPr txBox="1">
            <a:spLocks noGrp="1"/>
          </p:cNvSpPr>
          <p:nvPr>
            <p:ph type="title"/>
          </p:nvPr>
        </p:nvSpPr>
        <p:spPr>
          <a:xfrm>
            <a:off x="963168" y="597408"/>
            <a:ext cx="4267200" cy="17068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34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3" name="Google Shape;43;p7"/>
          <p:cNvSpPr txBox="1">
            <a:spLocks noGrp="1"/>
          </p:cNvSpPr>
          <p:nvPr>
            <p:ph type="subTitle" idx="1"/>
          </p:nvPr>
        </p:nvSpPr>
        <p:spPr>
          <a:xfrm>
            <a:off x="963168" y="2304200"/>
            <a:ext cx="5726400" cy="356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1333"/>
              </a:spcBef>
              <a:spcAft>
                <a:spcPts val="0"/>
              </a:spcAft>
              <a:buClr>
                <a:srgbClr val="E76A28"/>
              </a:buClr>
              <a:buSzPts val="1200"/>
              <a:buChar char="○"/>
              <a:defRPr/>
            </a:lvl2pPr>
            <a:lvl3pPr lvl="2" algn="ctr" rtl="0">
              <a:lnSpc>
                <a:spcPct val="100000"/>
              </a:lnSpc>
              <a:spcBef>
                <a:spcPts val="2133"/>
              </a:spcBef>
              <a:spcAft>
                <a:spcPts val="0"/>
              </a:spcAft>
              <a:buClr>
                <a:srgbClr val="E76A28"/>
              </a:buClr>
              <a:buSzPts val="1200"/>
              <a:buChar char="■"/>
              <a:defRPr/>
            </a:lvl3pPr>
            <a:lvl4pPr lvl="3" algn="ctr" rtl="0">
              <a:lnSpc>
                <a:spcPct val="100000"/>
              </a:lnSpc>
              <a:spcBef>
                <a:spcPts val="2133"/>
              </a:spcBef>
              <a:spcAft>
                <a:spcPts val="0"/>
              </a:spcAft>
              <a:buClr>
                <a:srgbClr val="E76A28"/>
              </a:buClr>
              <a:buSzPts val="1200"/>
              <a:buChar char="●"/>
              <a:defRPr/>
            </a:lvl4pPr>
            <a:lvl5pPr lvl="4" algn="ctr" rtl="0">
              <a:lnSpc>
                <a:spcPct val="100000"/>
              </a:lnSpc>
              <a:spcBef>
                <a:spcPts val="2133"/>
              </a:spcBef>
              <a:spcAft>
                <a:spcPts val="0"/>
              </a:spcAft>
              <a:buClr>
                <a:srgbClr val="E76A28"/>
              </a:buClr>
              <a:buSzPts val="1200"/>
              <a:buChar char="○"/>
              <a:defRPr/>
            </a:lvl5pPr>
            <a:lvl6pPr lvl="5" algn="ctr" rtl="0">
              <a:lnSpc>
                <a:spcPct val="100000"/>
              </a:lnSpc>
              <a:spcBef>
                <a:spcPts val="2133"/>
              </a:spcBef>
              <a:spcAft>
                <a:spcPts val="0"/>
              </a:spcAft>
              <a:buClr>
                <a:srgbClr val="999999"/>
              </a:buClr>
              <a:buSzPts val="1200"/>
              <a:buChar char="■"/>
              <a:defRPr/>
            </a:lvl6pPr>
            <a:lvl7pPr lvl="6" algn="ctr" rtl="0">
              <a:lnSpc>
                <a:spcPct val="100000"/>
              </a:lnSpc>
              <a:spcBef>
                <a:spcPts val="2133"/>
              </a:spcBef>
              <a:spcAft>
                <a:spcPts val="0"/>
              </a:spcAft>
              <a:buClr>
                <a:srgbClr val="999999"/>
              </a:buClr>
              <a:buSzPts val="1200"/>
              <a:buChar char="●"/>
              <a:defRPr/>
            </a:lvl7pPr>
            <a:lvl8pPr lvl="7" algn="ctr" rtl="0">
              <a:lnSpc>
                <a:spcPct val="100000"/>
              </a:lnSpc>
              <a:spcBef>
                <a:spcPts val="2133"/>
              </a:spcBef>
              <a:spcAft>
                <a:spcPts val="0"/>
              </a:spcAft>
              <a:buClr>
                <a:srgbClr val="999999"/>
              </a:buClr>
              <a:buSzPts val="1200"/>
              <a:buChar char="○"/>
              <a:defRPr/>
            </a:lvl8pPr>
            <a:lvl9pPr lvl="8" algn="ctr" rtl="0">
              <a:lnSpc>
                <a:spcPct val="100000"/>
              </a:lnSpc>
              <a:spcBef>
                <a:spcPts val="2133"/>
              </a:spcBef>
              <a:spcAft>
                <a:spcPts val="2133"/>
              </a:spcAft>
              <a:buClr>
                <a:srgbClr val="999999"/>
              </a:buClr>
              <a:buSzPts val="1200"/>
              <a:buChar char="■"/>
              <a:defRPr/>
            </a:lvl9pPr>
          </a:lstStyle>
          <a:p>
            <a:r>
              <a:rPr lang="en-US"/>
              <a:t>Click to edit Master subtitle style</a:t>
            </a:r>
            <a:endParaRPr/>
          </a:p>
        </p:txBody>
      </p:sp>
      <p:sp>
        <p:nvSpPr>
          <p:cNvPr id="44" name="Google Shape;44;p7"/>
          <p:cNvSpPr>
            <a:spLocks noGrp="1"/>
          </p:cNvSpPr>
          <p:nvPr>
            <p:ph type="pic" idx="2"/>
          </p:nvPr>
        </p:nvSpPr>
        <p:spPr>
          <a:xfrm>
            <a:off x="7589633" y="404767"/>
            <a:ext cx="4147200" cy="6458400"/>
          </a:xfrm>
          <a:prstGeom prst="rect">
            <a:avLst/>
          </a:prstGeom>
          <a:noFill/>
          <a:ln>
            <a:noFill/>
          </a:ln>
        </p:spPr>
      </p:sp>
      <p:grpSp>
        <p:nvGrpSpPr>
          <p:cNvPr id="45" name="Google Shape;45;p7"/>
          <p:cNvGrpSpPr/>
          <p:nvPr/>
        </p:nvGrpSpPr>
        <p:grpSpPr>
          <a:xfrm>
            <a:off x="-1527900" y="-91800"/>
            <a:ext cx="4254000" cy="8255267"/>
            <a:chOff x="-1145925" y="-68850"/>
            <a:chExt cx="3190500" cy="6191450"/>
          </a:xfrm>
        </p:grpSpPr>
        <p:sp>
          <p:nvSpPr>
            <p:cNvPr id="46" name="Google Shape;46;p7"/>
            <p:cNvSpPr/>
            <p:nvPr/>
          </p:nvSpPr>
          <p:spPr>
            <a:xfrm>
              <a:off x="-1145925" y="4832600"/>
              <a:ext cx="3190500" cy="1290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47" name="Google Shape;47;p7"/>
            <p:cNvCxnSpPr/>
            <p:nvPr/>
          </p:nvCxnSpPr>
          <p:spPr>
            <a:xfrm>
              <a:off x="405900" y="-68850"/>
              <a:ext cx="0" cy="529590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418077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2427133" y="2599600"/>
            <a:ext cx="8814000" cy="23316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6000"/>
              <a:buNone/>
              <a:defRPr sz="8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50" name="Google Shape;50;p8"/>
          <p:cNvSpPr/>
          <p:nvPr/>
        </p:nvSpPr>
        <p:spPr>
          <a:xfrm>
            <a:off x="-967" y="0"/>
            <a:ext cx="1730400" cy="689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1" name="Google Shape;51;p8"/>
          <p:cNvCxnSpPr/>
          <p:nvPr/>
        </p:nvCxnSpPr>
        <p:spPr>
          <a:xfrm rot="10800000">
            <a:off x="9622333" y="7386167"/>
            <a:ext cx="2351600" cy="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8"/>
          <p:cNvGrpSpPr/>
          <p:nvPr/>
        </p:nvGrpSpPr>
        <p:grpSpPr>
          <a:xfrm>
            <a:off x="-70833" y="1486400"/>
            <a:ext cx="13667236" cy="6996467"/>
            <a:chOff x="34350" y="1114800"/>
            <a:chExt cx="10163025" cy="5247350"/>
          </a:xfrm>
        </p:grpSpPr>
        <p:sp>
          <p:nvSpPr>
            <p:cNvPr id="53" name="Google Shape;53;p8"/>
            <p:cNvSpPr/>
            <p:nvPr/>
          </p:nvSpPr>
          <p:spPr>
            <a:xfrm>
              <a:off x="4911375" y="4023950"/>
              <a:ext cx="5286000" cy="2338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54" name="Google Shape;54;p8"/>
            <p:cNvCxnSpPr/>
            <p:nvPr/>
          </p:nvCxnSpPr>
          <p:spPr>
            <a:xfrm rot="10800000">
              <a:off x="34350" y="1114800"/>
              <a:ext cx="9323400" cy="0"/>
            </a:xfrm>
            <a:prstGeom prst="straightConnector1">
              <a:avLst/>
            </a:prstGeom>
            <a:noFill/>
            <a:ln w="9525" cap="flat" cmpd="sng">
              <a:solidFill>
                <a:schemeClr val="dk1"/>
              </a:solidFill>
              <a:prstDash val="solid"/>
              <a:round/>
              <a:headEnd type="none" w="med" len="med"/>
              <a:tailEnd type="none" w="med" len="med"/>
            </a:ln>
          </p:spPr>
        </p:cxnSp>
      </p:grpSp>
      <p:sp>
        <p:nvSpPr>
          <p:cNvPr id="55" name="Google Shape;55;p8"/>
          <p:cNvSpPr/>
          <p:nvPr/>
        </p:nvSpPr>
        <p:spPr>
          <a:xfrm>
            <a:off x="2427133" y="2027167"/>
            <a:ext cx="273600" cy="273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73320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950967" y="1585467"/>
            <a:ext cx="6497200" cy="26192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8" name="Google Shape;58;p9"/>
          <p:cNvSpPr txBox="1">
            <a:spLocks noGrp="1"/>
          </p:cNvSpPr>
          <p:nvPr>
            <p:ph type="subTitle" idx="1"/>
          </p:nvPr>
        </p:nvSpPr>
        <p:spPr>
          <a:xfrm>
            <a:off x="950967" y="4204667"/>
            <a:ext cx="6497200" cy="89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200"/>
              <a:buNone/>
              <a:defRPr/>
            </a:lvl2pPr>
            <a:lvl3pPr lvl="2" rtl="0">
              <a:lnSpc>
                <a:spcPct val="100000"/>
              </a:lnSpc>
              <a:spcBef>
                <a:spcPts val="2133"/>
              </a:spcBef>
              <a:spcAft>
                <a:spcPts val="0"/>
              </a:spcAft>
              <a:buSzPts val="1200"/>
              <a:buNone/>
              <a:defRPr/>
            </a:lvl3pPr>
            <a:lvl4pPr lvl="3" rtl="0">
              <a:lnSpc>
                <a:spcPct val="100000"/>
              </a:lnSpc>
              <a:spcBef>
                <a:spcPts val="2133"/>
              </a:spcBef>
              <a:spcAft>
                <a:spcPts val="0"/>
              </a:spcAft>
              <a:buSzPts val="1200"/>
              <a:buNone/>
              <a:defRPr/>
            </a:lvl4pPr>
            <a:lvl5pPr lvl="4" rtl="0">
              <a:lnSpc>
                <a:spcPct val="100000"/>
              </a:lnSpc>
              <a:spcBef>
                <a:spcPts val="2133"/>
              </a:spcBef>
              <a:spcAft>
                <a:spcPts val="0"/>
              </a:spcAft>
              <a:buSzPts val="1200"/>
              <a:buNone/>
              <a:defRPr/>
            </a:lvl5pPr>
            <a:lvl6pPr lvl="5" rtl="0">
              <a:lnSpc>
                <a:spcPct val="100000"/>
              </a:lnSpc>
              <a:spcBef>
                <a:spcPts val="2133"/>
              </a:spcBef>
              <a:spcAft>
                <a:spcPts val="0"/>
              </a:spcAft>
              <a:buSzPts val="1200"/>
              <a:buNone/>
              <a:defRPr/>
            </a:lvl6pPr>
            <a:lvl7pPr lvl="6" rtl="0">
              <a:lnSpc>
                <a:spcPct val="100000"/>
              </a:lnSpc>
              <a:spcBef>
                <a:spcPts val="2133"/>
              </a:spcBef>
              <a:spcAft>
                <a:spcPts val="0"/>
              </a:spcAft>
              <a:buSzPts val="1200"/>
              <a:buNone/>
              <a:defRPr/>
            </a:lvl7pPr>
            <a:lvl8pPr lvl="7" rtl="0">
              <a:lnSpc>
                <a:spcPct val="100000"/>
              </a:lnSpc>
              <a:spcBef>
                <a:spcPts val="2133"/>
              </a:spcBef>
              <a:spcAft>
                <a:spcPts val="0"/>
              </a:spcAft>
              <a:buSzPts val="1200"/>
              <a:buNone/>
              <a:defRPr/>
            </a:lvl8pPr>
            <a:lvl9pPr lvl="8" rtl="0">
              <a:lnSpc>
                <a:spcPct val="100000"/>
              </a:lnSpc>
              <a:spcBef>
                <a:spcPts val="2133"/>
              </a:spcBef>
              <a:spcAft>
                <a:spcPts val="2133"/>
              </a:spcAft>
              <a:buSzPts val="1200"/>
              <a:buNone/>
              <a:defRPr/>
            </a:lvl9pPr>
          </a:lstStyle>
          <a:p>
            <a:r>
              <a:rPr lang="en-US"/>
              <a:t>Click to edit Master subtitle style</a:t>
            </a:r>
            <a:endParaRPr/>
          </a:p>
        </p:txBody>
      </p:sp>
      <p:sp>
        <p:nvSpPr>
          <p:cNvPr id="59" name="Google Shape;59;p9"/>
          <p:cNvSpPr/>
          <p:nvPr/>
        </p:nvSpPr>
        <p:spPr>
          <a:xfrm>
            <a:off x="-967" y="5494300"/>
            <a:ext cx="12192000" cy="1404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0" name="Google Shape;60;p9"/>
          <p:cNvGrpSpPr/>
          <p:nvPr/>
        </p:nvGrpSpPr>
        <p:grpSpPr>
          <a:xfrm>
            <a:off x="8519067" y="-5882600"/>
            <a:ext cx="4339600" cy="13268767"/>
            <a:chOff x="6389300" y="-4411950"/>
            <a:chExt cx="3254700" cy="9951575"/>
          </a:xfrm>
        </p:grpSpPr>
        <p:cxnSp>
          <p:nvCxnSpPr>
            <p:cNvPr id="61" name="Google Shape;61;p9"/>
            <p:cNvCxnSpPr/>
            <p:nvPr/>
          </p:nvCxnSpPr>
          <p:spPr>
            <a:xfrm>
              <a:off x="8016650" y="-82075"/>
              <a:ext cx="0" cy="5621700"/>
            </a:xfrm>
            <a:prstGeom prst="straightConnector1">
              <a:avLst/>
            </a:prstGeom>
            <a:noFill/>
            <a:ln w="9525" cap="flat" cmpd="sng">
              <a:solidFill>
                <a:schemeClr val="dk1"/>
              </a:solidFill>
              <a:prstDash val="solid"/>
              <a:round/>
              <a:headEnd type="none" w="med" len="med"/>
              <a:tailEnd type="none" w="med" len="med"/>
            </a:ln>
          </p:spPr>
        </p:cxnSp>
        <p:sp>
          <p:nvSpPr>
            <p:cNvPr id="62" name="Google Shape;62;p9"/>
            <p:cNvSpPr/>
            <p:nvPr/>
          </p:nvSpPr>
          <p:spPr>
            <a:xfrm rot="5400000">
              <a:off x="4337600" y="-2360250"/>
              <a:ext cx="7358100" cy="32547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3" name="Google Shape;63;p9"/>
          <p:cNvSpPr/>
          <p:nvPr/>
        </p:nvSpPr>
        <p:spPr>
          <a:xfrm>
            <a:off x="950967" y="981633"/>
            <a:ext cx="273600" cy="273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46721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4"/>
        <p:cNvGrpSpPr/>
        <p:nvPr/>
      </p:nvGrpSpPr>
      <p:grpSpPr>
        <a:xfrm>
          <a:off x="0" y="0"/>
          <a:ext cx="0" cy="0"/>
          <a:chOff x="0" y="0"/>
          <a:chExt cx="0" cy="0"/>
        </a:xfrm>
      </p:grpSpPr>
      <p:sp>
        <p:nvSpPr>
          <p:cNvPr id="65" name="Google Shape;65;p10"/>
          <p:cNvSpPr>
            <a:spLocks noGrp="1"/>
          </p:cNvSpPr>
          <p:nvPr>
            <p:ph type="pic" idx="2"/>
          </p:nvPr>
        </p:nvSpPr>
        <p:spPr>
          <a:xfrm>
            <a:off x="0" y="-19833"/>
            <a:ext cx="12192000" cy="6878000"/>
          </a:xfrm>
          <a:prstGeom prst="rect">
            <a:avLst/>
          </a:prstGeom>
          <a:noFill/>
          <a:ln>
            <a:noFill/>
          </a:ln>
        </p:spPr>
      </p:sp>
      <p:sp>
        <p:nvSpPr>
          <p:cNvPr id="66" name="Google Shape;66;p10"/>
          <p:cNvSpPr txBox="1">
            <a:spLocks noGrp="1"/>
          </p:cNvSpPr>
          <p:nvPr>
            <p:ph type="title"/>
          </p:nvPr>
        </p:nvSpPr>
        <p:spPr>
          <a:xfrm>
            <a:off x="950967" y="4831333"/>
            <a:ext cx="10290000" cy="1284800"/>
          </a:xfrm>
          <a:prstGeom prst="rect">
            <a:avLst/>
          </a:prstGeom>
          <a:solidFill>
            <a:schemeClr val="lt1"/>
          </a:solidFill>
        </p:spPr>
        <p:txBody>
          <a:bodyPr spcFirstLastPara="1" wrap="square" lIns="91425" tIns="91425" rIns="91425" bIns="91425" anchor="t" anchorCtr="0">
            <a:noAutofit/>
          </a:bodyPr>
          <a:lstStyle>
            <a:lvl1pPr lvl="0" rtl="0">
              <a:spcBef>
                <a:spcPts val="0"/>
              </a:spcBef>
              <a:spcAft>
                <a:spcPts val="0"/>
              </a:spcAft>
              <a:buSzPts val="2700"/>
              <a:buNone/>
              <a:defRPr sz="3467"/>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2986370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9.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700"/>
              <a:buFont typeface="Poppins ExtraBold"/>
              <a:buNone/>
              <a:defRPr sz="2700">
                <a:solidFill>
                  <a:schemeClr val="dk1"/>
                </a:solidFill>
                <a:latin typeface="Poppins ExtraBold"/>
                <a:ea typeface="Poppins ExtraBold"/>
                <a:cs typeface="Poppins ExtraBold"/>
                <a:sym typeface="Poppins ExtraBold"/>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00000"/>
              </a:lnSpc>
              <a:spcBef>
                <a:spcPts val="160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00000"/>
              </a:lnSpc>
              <a:spcBef>
                <a:spcPts val="160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00000"/>
              </a:lnSpc>
              <a:spcBef>
                <a:spcPts val="160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00000"/>
              </a:lnSpc>
              <a:spcBef>
                <a:spcPts val="160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00000"/>
              </a:lnSpc>
              <a:spcBef>
                <a:spcPts val="160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00000"/>
              </a:lnSpc>
              <a:spcBef>
                <a:spcPts val="160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00000"/>
              </a:lnSpc>
              <a:spcBef>
                <a:spcPts val="160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00000"/>
              </a:lnSpc>
              <a:spcBef>
                <a:spcPts val="1600"/>
              </a:spcBef>
              <a:spcAft>
                <a:spcPts val="160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Tree>
    <p:extLst>
      <p:ext uri="{BB962C8B-B14F-4D97-AF65-F5344CB8AC3E}">
        <p14:creationId xmlns:p14="http://schemas.microsoft.com/office/powerpoint/2010/main" val="304652418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90" name="Google Shape;190;p29"/>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157257493"/>
      </p:ext>
    </p:extLst>
  </p:cSld>
  <p:clrMap bg1="lt1" tx1="dk1" bg2="dk2" tx2="lt2" accent1="accent1" accent2="accent2" accent3="accent3" accent4="accent4" accent5="accent5" accent6="accent6" hlink="hlink" folHlink="folHlink"/>
  <p:sldLayoutIdLst>
    <p:sldLayoutId id="2147483689" r:id="rId1"/>
    <p:sldLayoutId id="2147483690"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SaiCarthikeya/NeighbourShare" TargetMode="Externa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97822-D41C-EFD6-2BCC-A69503E994D6}"/>
              </a:ext>
            </a:extLst>
          </p:cNvPr>
          <p:cNvSpPr>
            <a:spLocks noGrp="1"/>
          </p:cNvSpPr>
          <p:nvPr>
            <p:ph type="ctrTitle"/>
          </p:nvPr>
        </p:nvSpPr>
        <p:spPr>
          <a:xfrm>
            <a:off x="775824" y="2224818"/>
            <a:ext cx="8466800" cy="1840800"/>
          </a:xfrm>
        </p:spPr>
        <p:txBody>
          <a:bodyPr/>
          <a:lstStyle/>
          <a:p>
            <a:r>
              <a:rPr lang="en-US" dirty="0"/>
              <a:t>NeighbourShare</a:t>
            </a:r>
            <a:br>
              <a:rPr lang="en-US" dirty="0"/>
            </a:br>
            <a:r>
              <a:rPr lang="en-US" dirty="0"/>
              <a:t> </a:t>
            </a:r>
            <a:r>
              <a:rPr lang="en-US" sz="2000" dirty="0">
                <a:latin typeface="Poppins" panose="00000500000000000000" pitchFamily="2" charset="0"/>
                <a:cs typeface="Poppins" panose="00000500000000000000" pitchFamily="2" charset="0"/>
              </a:rPr>
              <a:t>Project Analysis and Gantt chart</a:t>
            </a:r>
            <a:endParaRPr lang="en-US" dirty="0">
              <a:latin typeface="Poppins" panose="00000500000000000000" pitchFamily="2" charset="0"/>
              <a:cs typeface="Poppins" panose="00000500000000000000" pitchFamily="2" charset="0"/>
            </a:endParaRPr>
          </a:p>
        </p:txBody>
      </p:sp>
      <p:sp>
        <p:nvSpPr>
          <p:cNvPr id="3" name="Subtitle 2">
            <a:extLst>
              <a:ext uri="{FF2B5EF4-FFF2-40B4-BE49-F238E27FC236}">
                <a16:creationId xmlns:a16="http://schemas.microsoft.com/office/drawing/2014/main" id="{AC87DC31-F6EE-7436-AD6A-39B65A3CFFE1}"/>
              </a:ext>
            </a:extLst>
          </p:cNvPr>
          <p:cNvSpPr>
            <a:spLocks noGrp="1"/>
          </p:cNvSpPr>
          <p:nvPr>
            <p:ph type="subTitle" idx="1"/>
          </p:nvPr>
        </p:nvSpPr>
        <p:spPr>
          <a:xfrm>
            <a:off x="6279105" y="4065618"/>
            <a:ext cx="8466800" cy="518800"/>
          </a:xfrm>
        </p:spPr>
        <p:txBody>
          <a:bodyPr/>
          <a:lstStyle/>
          <a:p>
            <a:r>
              <a:rPr lang="en-US" dirty="0"/>
              <a:t>By</a:t>
            </a:r>
          </a:p>
          <a:p>
            <a:r>
              <a:rPr lang="en-US" dirty="0"/>
              <a:t>Sai Karthikeya		22R01A0597</a:t>
            </a:r>
          </a:p>
          <a:p>
            <a:r>
              <a:rPr lang="en-US" dirty="0"/>
              <a:t>Sai Kumar 		22R01A0598</a:t>
            </a:r>
          </a:p>
          <a:p>
            <a:r>
              <a:rPr lang="en-US" dirty="0"/>
              <a:t>Manish Reddy 		22R01A0599</a:t>
            </a:r>
          </a:p>
        </p:txBody>
      </p:sp>
    </p:spTree>
    <p:extLst>
      <p:ext uri="{BB962C8B-B14F-4D97-AF65-F5344CB8AC3E}">
        <p14:creationId xmlns:p14="http://schemas.microsoft.com/office/powerpoint/2010/main" val="143634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845700" y="717321"/>
            <a:ext cx="5730946" cy="1706800"/>
          </a:xfrm>
          <a:prstGeom prst="rect">
            <a:avLst/>
          </a:prstGeom>
        </p:spPr>
        <p:txBody>
          <a:bodyPr spcFirstLastPara="1" wrap="square" lIns="121900" tIns="121900" rIns="121900" bIns="121900" anchor="t" anchorCtr="0">
            <a:noAutofit/>
          </a:bodyPr>
          <a:lstStyle/>
          <a:p>
            <a:r>
              <a:rPr lang="en" dirty="0"/>
              <a:t>TABLE OF CONTENTS</a:t>
            </a:r>
            <a:endParaRPr dirty="0"/>
          </a:p>
        </p:txBody>
      </p:sp>
      <p:sp>
        <p:nvSpPr>
          <p:cNvPr id="215" name="Google Shape;215;p34"/>
          <p:cNvSpPr txBox="1">
            <a:spLocks noGrp="1"/>
          </p:cNvSpPr>
          <p:nvPr>
            <p:ph type="title" idx="2"/>
          </p:nvPr>
        </p:nvSpPr>
        <p:spPr>
          <a:xfrm>
            <a:off x="1130467" y="2513011"/>
            <a:ext cx="979600" cy="596800"/>
          </a:xfrm>
          <a:prstGeom prst="rect">
            <a:avLst/>
          </a:prstGeom>
        </p:spPr>
        <p:txBody>
          <a:bodyPr spcFirstLastPara="1" wrap="square" lIns="121900" tIns="121900" rIns="121900" bIns="121900" anchor="b" anchorCtr="0">
            <a:noAutofit/>
          </a:bodyPr>
          <a:lstStyle/>
          <a:p>
            <a:r>
              <a:rPr lang="en"/>
              <a:t>01</a:t>
            </a:r>
            <a:endParaRPr/>
          </a:p>
        </p:txBody>
      </p:sp>
      <p:sp>
        <p:nvSpPr>
          <p:cNvPr id="216" name="Google Shape;216;p34"/>
          <p:cNvSpPr txBox="1">
            <a:spLocks noGrp="1"/>
          </p:cNvSpPr>
          <p:nvPr>
            <p:ph type="title" idx="3"/>
          </p:nvPr>
        </p:nvSpPr>
        <p:spPr>
          <a:xfrm>
            <a:off x="1130467" y="4292121"/>
            <a:ext cx="979600" cy="596800"/>
          </a:xfrm>
          <a:prstGeom prst="rect">
            <a:avLst/>
          </a:prstGeom>
        </p:spPr>
        <p:txBody>
          <a:bodyPr spcFirstLastPara="1" wrap="square" lIns="121900" tIns="121900" rIns="121900" bIns="121900" anchor="b" anchorCtr="0">
            <a:noAutofit/>
          </a:bodyPr>
          <a:lstStyle/>
          <a:p>
            <a:r>
              <a:rPr lang="en"/>
              <a:t>04</a:t>
            </a:r>
            <a:endParaRPr/>
          </a:p>
        </p:txBody>
      </p:sp>
      <p:sp>
        <p:nvSpPr>
          <p:cNvPr id="217" name="Google Shape;217;p34"/>
          <p:cNvSpPr txBox="1">
            <a:spLocks noGrp="1"/>
          </p:cNvSpPr>
          <p:nvPr>
            <p:ph type="title" idx="4"/>
          </p:nvPr>
        </p:nvSpPr>
        <p:spPr>
          <a:xfrm>
            <a:off x="4614917" y="2513011"/>
            <a:ext cx="979600" cy="596800"/>
          </a:xfrm>
          <a:prstGeom prst="rect">
            <a:avLst/>
          </a:prstGeom>
        </p:spPr>
        <p:txBody>
          <a:bodyPr spcFirstLastPara="1" wrap="square" lIns="121900" tIns="121900" rIns="121900" bIns="121900" anchor="b" anchorCtr="0">
            <a:noAutofit/>
          </a:bodyPr>
          <a:lstStyle/>
          <a:p>
            <a:r>
              <a:rPr lang="en"/>
              <a:t>02</a:t>
            </a:r>
            <a:endParaRPr/>
          </a:p>
        </p:txBody>
      </p:sp>
      <p:sp>
        <p:nvSpPr>
          <p:cNvPr id="218" name="Google Shape;218;p34"/>
          <p:cNvSpPr txBox="1">
            <a:spLocks noGrp="1"/>
          </p:cNvSpPr>
          <p:nvPr>
            <p:ph type="title" idx="5"/>
          </p:nvPr>
        </p:nvSpPr>
        <p:spPr>
          <a:xfrm>
            <a:off x="4614917" y="4292121"/>
            <a:ext cx="979600" cy="596800"/>
          </a:xfrm>
          <a:prstGeom prst="rect">
            <a:avLst/>
          </a:prstGeom>
        </p:spPr>
        <p:txBody>
          <a:bodyPr spcFirstLastPara="1" wrap="square" lIns="121900" tIns="121900" rIns="121900" bIns="121900" anchor="b" anchorCtr="0">
            <a:noAutofit/>
          </a:bodyPr>
          <a:lstStyle/>
          <a:p>
            <a:r>
              <a:rPr lang="en"/>
              <a:t>05</a:t>
            </a:r>
            <a:endParaRPr/>
          </a:p>
        </p:txBody>
      </p:sp>
      <p:sp>
        <p:nvSpPr>
          <p:cNvPr id="219" name="Google Shape;219;p34"/>
          <p:cNvSpPr txBox="1">
            <a:spLocks noGrp="1"/>
          </p:cNvSpPr>
          <p:nvPr>
            <p:ph type="title" idx="6"/>
          </p:nvPr>
        </p:nvSpPr>
        <p:spPr>
          <a:xfrm>
            <a:off x="8099367" y="2513011"/>
            <a:ext cx="979600" cy="596800"/>
          </a:xfrm>
          <a:prstGeom prst="rect">
            <a:avLst/>
          </a:prstGeom>
        </p:spPr>
        <p:txBody>
          <a:bodyPr spcFirstLastPara="1" wrap="square" lIns="121900" tIns="121900" rIns="121900" bIns="121900" anchor="b" anchorCtr="0">
            <a:noAutofit/>
          </a:bodyPr>
          <a:lstStyle/>
          <a:p>
            <a:r>
              <a:rPr lang="en"/>
              <a:t>03</a:t>
            </a:r>
            <a:endParaRPr/>
          </a:p>
        </p:txBody>
      </p:sp>
      <p:sp>
        <p:nvSpPr>
          <p:cNvPr id="220" name="Google Shape;220;p34"/>
          <p:cNvSpPr txBox="1">
            <a:spLocks noGrp="1"/>
          </p:cNvSpPr>
          <p:nvPr>
            <p:ph type="title" idx="7"/>
          </p:nvPr>
        </p:nvSpPr>
        <p:spPr>
          <a:xfrm>
            <a:off x="8099367" y="4292121"/>
            <a:ext cx="979600" cy="596800"/>
          </a:xfrm>
          <a:prstGeom prst="rect">
            <a:avLst/>
          </a:prstGeom>
        </p:spPr>
        <p:txBody>
          <a:bodyPr spcFirstLastPara="1" wrap="square" lIns="121900" tIns="121900" rIns="121900" bIns="121900" anchor="b" anchorCtr="0">
            <a:noAutofit/>
          </a:bodyPr>
          <a:lstStyle/>
          <a:p>
            <a:r>
              <a:rPr lang="en"/>
              <a:t>06</a:t>
            </a:r>
            <a:endParaRPr/>
          </a:p>
        </p:txBody>
      </p:sp>
      <p:sp>
        <p:nvSpPr>
          <p:cNvPr id="221" name="Google Shape;221;p34"/>
          <p:cNvSpPr txBox="1">
            <a:spLocks noGrp="1"/>
          </p:cNvSpPr>
          <p:nvPr>
            <p:ph type="subTitle" idx="1"/>
          </p:nvPr>
        </p:nvSpPr>
        <p:spPr>
          <a:xfrm>
            <a:off x="1130467" y="2943000"/>
            <a:ext cx="3074000" cy="685600"/>
          </a:xfrm>
          <a:prstGeom prst="rect">
            <a:avLst/>
          </a:prstGeom>
        </p:spPr>
        <p:txBody>
          <a:bodyPr spcFirstLastPara="1" wrap="square" lIns="121900" tIns="121900" rIns="121900" bIns="121900" anchor="t" anchorCtr="0">
            <a:noAutofit/>
          </a:bodyPr>
          <a:lstStyle/>
          <a:p>
            <a:pPr marL="0" indent="0"/>
            <a:r>
              <a:rPr lang="en"/>
              <a:t>Introduction</a:t>
            </a:r>
            <a:endParaRPr/>
          </a:p>
        </p:txBody>
      </p:sp>
      <p:sp>
        <p:nvSpPr>
          <p:cNvPr id="222" name="Google Shape;222;p34"/>
          <p:cNvSpPr txBox="1">
            <a:spLocks noGrp="1"/>
          </p:cNvSpPr>
          <p:nvPr>
            <p:ph type="subTitle" idx="8"/>
          </p:nvPr>
        </p:nvSpPr>
        <p:spPr>
          <a:xfrm>
            <a:off x="4614917" y="2943000"/>
            <a:ext cx="3074000" cy="685600"/>
          </a:xfrm>
          <a:prstGeom prst="rect">
            <a:avLst/>
          </a:prstGeom>
        </p:spPr>
        <p:txBody>
          <a:bodyPr spcFirstLastPara="1" wrap="square" lIns="121900" tIns="121900" rIns="121900" bIns="121900" anchor="t" anchorCtr="0">
            <a:noAutofit/>
          </a:bodyPr>
          <a:lstStyle/>
          <a:p>
            <a:pPr marL="0" indent="0"/>
            <a:r>
              <a:rPr lang="en-US" dirty="0"/>
              <a:t>Project Structure</a:t>
            </a:r>
            <a:endParaRPr dirty="0"/>
          </a:p>
        </p:txBody>
      </p:sp>
      <p:sp>
        <p:nvSpPr>
          <p:cNvPr id="223" name="Google Shape;223;p34"/>
          <p:cNvSpPr txBox="1">
            <a:spLocks noGrp="1"/>
          </p:cNvSpPr>
          <p:nvPr>
            <p:ph type="subTitle" idx="9"/>
          </p:nvPr>
        </p:nvSpPr>
        <p:spPr>
          <a:xfrm>
            <a:off x="8099367" y="2943000"/>
            <a:ext cx="3752664" cy="685600"/>
          </a:xfrm>
          <a:prstGeom prst="rect">
            <a:avLst/>
          </a:prstGeom>
        </p:spPr>
        <p:txBody>
          <a:bodyPr spcFirstLastPara="1" wrap="square" lIns="121900" tIns="121900" rIns="121900" bIns="121900" anchor="t" anchorCtr="0">
            <a:noAutofit/>
          </a:bodyPr>
          <a:lstStyle/>
          <a:p>
            <a:pPr marL="0" indent="0"/>
            <a:r>
              <a:rPr lang="en-US" dirty="0"/>
              <a:t>Registration Screen</a:t>
            </a:r>
            <a:endParaRPr dirty="0"/>
          </a:p>
        </p:txBody>
      </p:sp>
      <p:sp>
        <p:nvSpPr>
          <p:cNvPr id="224" name="Google Shape;224;p34"/>
          <p:cNvSpPr txBox="1">
            <a:spLocks noGrp="1"/>
          </p:cNvSpPr>
          <p:nvPr>
            <p:ph type="subTitle" idx="13"/>
          </p:nvPr>
        </p:nvSpPr>
        <p:spPr>
          <a:xfrm>
            <a:off x="1130467" y="4722200"/>
            <a:ext cx="3074000" cy="685600"/>
          </a:xfrm>
          <a:prstGeom prst="rect">
            <a:avLst/>
          </a:prstGeom>
        </p:spPr>
        <p:txBody>
          <a:bodyPr spcFirstLastPara="1" wrap="square" lIns="121900" tIns="121900" rIns="121900" bIns="121900" anchor="t" anchorCtr="0">
            <a:noAutofit/>
          </a:bodyPr>
          <a:lstStyle/>
          <a:p>
            <a:pPr marL="0" indent="0"/>
            <a:r>
              <a:rPr lang="en-US" dirty="0"/>
              <a:t>Login Screen</a:t>
            </a:r>
            <a:endParaRPr dirty="0"/>
          </a:p>
        </p:txBody>
      </p:sp>
      <p:sp>
        <p:nvSpPr>
          <p:cNvPr id="225" name="Google Shape;225;p34"/>
          <p:cNvSpPr txBox="1">
            <a:spLocks noGrp="1"/>
          </p:cNvSpPr>
          <p:nvPr>
            <p:ph type="subTitle" idx="14"/>
          </p:nvPr>
        </p:nvSpPr>
        <p:spPr>
          <a:xfrm>
            <a:off x="4614917" y="4722200"/>
            <a:ext cx="3074000" cy="685600"/>
          </a:xfrm>
          <a:prstGeom prst="rect">
            <a:avLst/>
          </a:prstGeom>
        </p:spPr>
        <p:txBody>
          <a:bodyPr spcFirstLastPara="1" wrap="square" lIns="121900" tIns="121900" rIns="121900" bIns="121900" anchor="t" anchorCtr="0">
            <a:noAutofit/>
          </a:bodyPr>
          <a:lstStyle/>
          <a:p>
            <a:pPr marL="0" indent="0"/>
            <a:r>
              <a:rPr lang="en-US" dirty="0"/>
              <a:t>Gantt Chart</a:t>
            </a:r>
            <a:endParaRPr dirty="0"/>
          </a:p>
        </p:txBody>
      </p:sp>
      <p:sp>
        <p:nvSpPr>
          <p:cNvPr id="226" name="Google Shape;226;p34"/>
          <p:cNvSpPr txBox="1">
            <a:spLocks noGrp="1"/>
          </p:cNvSpPr>
          <p:nvPr>
            <p:ph type="subTitle" idx="15"/>
          </p:nvPr>
        </p:nvSpPr>
        <p:spPr>
          <a:xfrm>
            <a:off x="8099367" y="4722200"/>
            <a:ext cx="3074000" cy="685600"/>
          </a:xfrm>
          <a:prstGeom prst="rect">
            <a:avLst/>
          </a:prstGeom>
        </p:spPr>
        <p:txBody>
          <a:bodyPr spcFirstLastPara="1" wrap="square" lIns="121900" tIns="121900" rIns="121900" bIns="121900" anchor="t" anchorCtr="0">
            <a:noAutofit/>
          </a:bodyPr>
          <a:lstStyle/>
          <a:p>
            <a:pPr marL="0" indent="0"/>
            <a:r>
              <a:rPr lang="en-US" dirty="0"/>
              <a:t>Next Steps</a:t>
            </a:r>
            <a:endParaRPr dirty="0"/>
          </a:p>
        </p:txBody>
      </p:sp>
      <p:cxnSp>
        <p:nvCxnSpPr>
          <p:cNvPr id="227" name="Google Shape;227;p34"/>
          <p:cNvCxnSpPr/>
          <p:nvPr/>
        </p:nvCxnSpPr>
        <p:spPr>
          <a:xfrm>
            <a:off x="7896167" y="2513000"/>
            <a:ext cx="0" cy="4345200"/>
          </a:xfrm>
          <a:prstGeom prst="straightConnector1">
            <a:avLst/>
          </a:prstGeom>
          <a:noFill/>
          <a:ln w="9525" cap="flat" cmpd="sng">
            <a:solidFill>
              <a:schemeClr val="dk1"/>
            </a:solidFill>
            <a:prstDash val="solid"/>
            <a:round/>
            <a:headEnd type="none" w="sm" len="sm"/>
            <a:tailEnd type="none" w="sm" len="sm"/>
          </a:ln>
        </p:spPr>
      </p:cxnSp>
      <p:cxnSp>
        <p:nvCxnSpPr>
          <p:cNvPr id="228" name="Google Shape;228;p34"/>
          <p:cNvCxnSpPr/>
          <p:nvPr/>
        </p:nvCxnSpPr>
        <p:spPr>
          <a:xfrm>
            <a:off x="4411717" y="2513000"/>
            <a:ext cx="0" cy="4345200"/>
          </a:xfrm>
          <a:prstGeom prst="straightConnector1">
            <a:avLst/>
          </a:prstGeom>
          <a:noFill/>
          <a:ln w="9525" cap="flat" cmpd="sng">
            <a:solidFill>
              <a:schemeClr val="dk1"/>
            </a:solidFill>
            <a:prstDash val="solid"/>
            <a:round/>
            <a:headEnd type="none" w="sm" len="sm"/>
            <a:tailEnd type="none" w="sm" len="sm"/>
          </a:ln>
        </p:spPr>
      </p:cxnSp>
      <p:cxnSp>
        <p:nvCxnSpPr>
          <p:cNvPr id="229" name="Google Shape;229;p34"/>
          <p:cNvCxnSpPr/>
          <p:nvPr/>
        </p:nvCxnSpPr>
        <p:spPr>
          <a:xfrm>
            <a:off x="927267" y="2513000"/>
            <a:ext cx="0" cy="43452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7EE9-26B8-7AFB-B424-0B78B9021385}"/>
              </a:ext>
            </a:extLst>
          </p:cNvPr>
          <p:cNvSpPr>
            <a:spLocks noGrp="1"/>
          </p:cNvSpPr>
          <p:nvPr>
            <p:ph type="title"/>
          </p:nvPr>
        </p:nvSpPr>
        <p:spPr>
          <a:xfrm>
            <a:off x="960000" y="593367"/>
            <a:ext cx="6848976" cy="1219200"/>
          </a:xfrm>
        </p:spPr>
        <p:txBody>
          <a:bodyPr/>
          <a:lstStyle/>
          <a:p>
            <a:r>
              <a:rPr lang="en-US" dirty="0"/>
              <a:t>INTRODUCTION</a:t>
            </a:r>
          </a:p>
        </p:txBody>
      </p:sp>
      <p:sp>
        <p:nvSpPr>
          <p:cNvPr id="3" name="TextBox 2">
            <a:extLst>
              <a:ext uri="{FF2B5EF4-FFF2-40B4-BE49-F238E27FC236}">
                <a16:creationId xmlns:a16="http://schemas.microsoft.com/office/drawing/2014/main" id="{D114FE8D-7D7B-7670-BFC3-290B7D2A5B43}"/>
              </a:ext>
            </a:extLst>
          </p:cNvPr>
          <p:cNvSpPr txBox="1"/>
          <p:nvPr/>
        </p:nvSpPr>
        <p:spPr>
          <a:xfrm>
            <a:off x="1075944" y="2413337"/>
            <a:ext cx="6998208" cy="2308324"/>
          </a:xfrm>
          <a:prstGeom prst="rect">
            <a:avLst/>
          </a:prstGeom>
          <a:noFill/>
        </p:spPr>
        <p:txBody>
          <a:bodyPr wrap="square" rtlCol="0">
            <a:spAutoFit/>
          </a:bodyPr>
          <a:lstStyle/>
          <a:p>
            <a:pPr algn="just"/>
            <a:r>
              <a:rPr lang="en-US" sz="1800" dirty="0">
                <a:latin typeface="Hanken Grotesk"/>
              </a:rPr>
              <a:t>NeighbourShare is a smartphone application created using React Native. It facilitates the sharing of resources among neighbors, where users pay according to the duration of their usage. This approach promotes equitable sharing practices and strengthens community bonds. Moreover, NeighbourShare offers a practical solution by allowing users to borrow items from nearby neighbors instead of purchasing new ones.</a:t>
            </a:r>
          </a:p>
          <a:p>
            <a:pPr algn="just"/>
            <a:r>
              <a:rPr lang="en-US" sz="1800" dirty="0">
                <a:latin typeface="Hanken Grotesk"/>
              </a:rPr>
              <a:t>In this presentation you will the project structure, current progress and the future plan regarding the application.</a:t>
            </a:r>
          </a:p>
        </p:txBody>
      </p:sp>
      <p:pic>
        <p:nvPicPr>
          <p:cNvPr id="5" name="Picture 4">
            <a:extLst>
              <a:ext uri="{FF2B5EF4-FFF2-40B4-BE49-F238E27FC236}">
                <a16:creationId xmlns:a16="http://schemas.microsoft.com/office/drawing/2014/main" id="{9E84F1FD-B506-BB4C-392E-0C745A92A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4192" y="2250044"/>
            <a:ext cx="3307080" cy="2634910"/>
          </a:xfrm>
          <a:prstGeom prst="rect">
            <a:avLst/>
          </a:prstGeom>
        </p:spPr>
      </p:pic>
    </p:spTree>
    <p:extLst>
      <p:ext uri="{BB962C8B-B14F-4D97-AF65-F5344CB8AC3E}">
        <p14:creationId xmlns:p14="http://schemas.microsoft.com/office/powerpoint/2010/main" val="2093259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A95B-98D0-03AD-9673-378BF24967BF}"/>
              </a:ext>
            </a:extLst>
          </p:cNvPr>
          <p:cNvSpPr>
            <a:spLocks noGrp="1"/>
          </p:cNvSpPr>
          <p:nvPr>
            <p:ph type="title"/>
          </p:nvPr>
        </p:nvSpPr>
        <p:spPr>
          <a:xfrm>
            <a:off x="1274885" y="372070"/>
            <a:ext cx="4403549" cy="1184110"/>
          </a:xfrm>
        </p:spPr>
        <p:txBody>
          <a:bodyPr/>
          <a:lstStyle/>
          <a:p>
            <a:r>
              <a:rPr lang="en-US" sz="3400" dirty="0"/>
              <a:t>Project Structure</a:t>
            </a:r>
          </a:p>
        </p:txBody>
      </p:sp>
      <p:sp>
        <p:nvSpPr>
          <p:cNvPr id="3" name="Text Placeholder 2">
            <a:extLst>
              <a:ext uri="{FF2B5EF4-FFF2-40B4-BE49-F238E27FC236}">
                <a16:creationId xmlns:a16="http://schemas.microsoft.com/office/drawing/2014/main" id="{B449D345-1069-7D80-1D60-53B85948DD03}"/>
              </a:ext>
            </a:extLst>
          </p:cNvPr>
          <p:cNvSpPr>
            <a:spLocks noGrp="1"/>
          </p:cNvSpPr>
          <p:nvPr>
            <p:ph type="subTitle" idx="1"/>
          </p:nvPr>
        </p:nvSpPr>
        <p:spPr>
          <a:xfrm>
            <a:off x="566337" y="1140030"/>
            <a:ext cx="11059326" cy="4341456"/>
          </a:xfrm>
        </p:spPr>
        <p:txBody>
          <a:bodyPr/>
          <a:lstStyle/>
          <a:p>
            <a:pPr marL="203195" indent="0">
              <a:buNone/>
            </a:pPr>
            <a:endParaRPr lang="en-US" sz="1400" dirty="0"/>
          </a:p>
          <a:p>
            <a:endParaRPr lang="en-US" sz="1400" dirty="0"/>
          </a:p>
          <a:p>
            <a:pPr>
              <a:buSzPct val="105000"/>
              <a:buFont typeface="Arial" panose="020B0604020202020204" pitchFamily="34" charset="0"/>
              <a:buChar char="•"/>
            </a:pPr>
            <a:r>
              <a:rPr lang="en-US" sz="1500" b="1" dirty="0"/>
              <a:t>Authentication Module: </a:t>
            </a:r>
            <a:r>
              <a:rPr lang="en-US" sz="1500" dirty="0"/>
              <a:t>The Authentication Module manages user authentication within the </a:t>
            </a:r>
            <a:r>
              <a:rPr lang="en-US" sz="1500" dirty="0" err="1"/>
              <a:t>NeighborShare</a:t>
            </a:r>
            <a:r>
              <a:rPr lang="en-US" sz="1500" dirty="0"/>
              <a:t> app. Users can log in using their email and password or opt for a seamless experience by authenticating via Google. Firebase Authentication is integrated into the app to securely handle user authentication processes, ensuring that only authorized users can access the app's features.</a:t>
            </a:r>
          </a:p>
          <a:p>
            <a:pPr>
              <a:buSzPct val="105000"/>
              <a:buFont typeface="Arial" panose="020B0604020202020204" pitchFamily="34" charset="0"/>
              <a:buChar char="•"/>
            </a:pPr>
            <a:endParaRPr lang="en-US" sz="1500" dirty="0"/>
          </a:p>
          <a:p>
            <a:pPr>
              <a:buSzPct val="105000"/>
              <a:buFont typeface="Arial" panose="020B0604020202020204" pitchFamily="34" charset="0"/>
              <a:buChar char="•"/>
            </a:pPr>
            <a:r>
              <a:rPr lang="en-US" sz="1500" b="1" dirty="0"/>
              <a:t>Location Module: </a:t>
            </a:r>
            <a:r>
              <a:rPr lang="en-US" sz="1500" dirty="0"/>
              <a:t>The Location Module handles location-related functionalities within the </a:t>
            </a:r>
            <a:r>
              <a:rPr lang="en-US" sz="1500" dirty="0" err="1"/>
              <a:t>NeighborShare</a:t>
            </a:r>
            <a:r>
              <a:rPr lang="en-US" sz="1500" dirty="0"/>
              <a:t> app. Upon user consent, the app requests access to the device's location services. Once permission is granted, the app determines the user's current location, which is then used to provide relevant information such as nearby items available for rent. </a:t>
            </a:r>
          </a:p>
          <a:p>
            <a:pPr>
              <a:buSzPct val="105000"/>
              <a:buFont typeface="Arial" panose="020B0604020202020204" pitchFamily="34" charset="0"/>
              <a:buChar char="•"/>
            </a:pPr>
            <a:endParaRPr lang="en-US" sz="1500" dirty="0"/>
          </a:p>
          <a:p>
            <a:pPr>
              <a:buSzPct val="105000"/>
              <a:buFont typeface="Arial" panose="020B0604020202020204" pitchFamily="34" charset="0"/>
              <a:buChar char="•"/>
            </a:pPr>
            <a:r>
              <a:rPr lang="en-US" sz="1500" b="1" dirty="0"/>
              <a:t>Item Management Module: </a:t>
            </a:r>
            <a:r>
              <a:rPr lang="en-US" sz="1500" dirty="0"/>
              <a:t>The Item Management Module enables users to browse, add, and request items within the </a:t>
            </a:r>
            <a:r>
              <a:rPr lang="en-US" sz="1500" dirty="0" err="1"/>
              <a:t>NeighborShare</a:t>
            </a:r>
            <a:r>
              <a:rPr lang="en-US" sz="1500" dirty="0"/>
              <a:t> app. Users can browse a curated list of items available for rent based on their location. Additionally, users have the option to add their own items for rent by providing detailed information about the item, including its name, description, and rental price. Furthermore, users can submit requests for specific items that are not currently available for rent.</a:t>
            </a:r>
          </a:p>
          <a:p>
            <a:pPr>
              <a:buSzPct val="105000"/>
              <a:buFont typeface="Arial" panose="020B0604020202020204" pitchFamily="34" charset="0"/>
              <a:buChar char="•"/>
            </a:pPr>
            <a:endParaRPr lang="en-US" sz="1500" dirty="0"/>
          </a:p>
          <a:p>
            <a:pPr>
              <a:buSzPct val="105000"/>
              <a:buFont typeface="Arial" panose="020B0604020202020204" pitchFamily="34" charset="0"/>
              <a:buChar char="•"/>
            </a:pPr>
            <a:r>
              <a:rPr lang="en-US" sz="1500" b="1" dirty="0"/>
              <a:t>Database Integration: </a:t>
            </a:r>
            <a:r>
              <a:rPr lang="en-US" sz="1500" dirty="0"/>
              <a:t>The Database Integration Module seamlessly integrates Firebase Realtime Database or </a:t>
            </a:r>
            <a:r>
              <a:rPr lang="en-US" sz="1500" dirty="0" err="1"/>
              <a:t>Firestore</a:t>
            </a:r>
            <a:r>
              <a:rPr lang="en-US" sz="1500" dirty="0"/>
              <a:t> into the </a:t>
            </a:r>
            <a:r>
              <a:rPr lang="en-US" sz="1500" dirty="0" err="1"/>
              <a:t>NeighborShare</a:t>
            </a:r>
            <a:r>
              <a:rPr lang="en-US" sz="1500" dirty="0"/>
              <a:t> app. This integration enables efficient storage and retrieval of essential data, including user authentication details, user profiles, item listings, and rental requests. </a:t>
            </a:r>
          </a:p>
        </p:txBody>
      </p:sp>
      <p:sp>
        <p:nvSpPr>
          <p:cNvPr id="4" name="Rectangle 3">
            <a:extLst>
              <a:ext uri="{FF2B5EF4-FFF2-40B4-BE49-F238E27FC236}">
                <a16:creationId xmlns:a16="http://schemas.microsoft.com/office/drawing/2014/main" id="{32CAD40D-295F-5C6D-E904-3E7F63227819}"/>
              </a:ext>
            </a:extLst>
          </p:cNvPr>
          <p:cNvSpPr/>
          <p:nvPr/>
        </p:nvSpPr>
        <p:spPr>
          <a:xfrm>
            <a:off x="501162" y="729762"/>
            <a:ext cx="773723" cy="64675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8508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047FE-7357-8976-B132-4FFC9D8B3905}"/>
              </a:ext>
            </a:extLst>
          </p:cNvPr>
          <p:cNvSpPr>
            <a:spLocks noGrp="1"/>
          </p:cNvSpPr>
          <p:nvPr>
            <p:ph type="title"/>
          </p:nvPr>
        </p:nvSpPr>
        <p:spPr>
          <a:xfrm>
            <a:off x="963167" y="597408"/>
            <a:ext cx="5631063" cy="1706800"/>
          </a:xfrm>
        </p:spPr>
        <p:txBody>
          <a:bodyPr/>
          <a:lstStyle/>
          <a:p>
            <a:r>
              <a:rPr lang="en-US" dirty="0"/>
              <a:t>Registration Screen</a:t>
            </a:r>
          </a:p>
        </p:txBody>
      </p:sp>
      <p:sp>
        <p:nvSpPr>
          <p:cNvPr id="3" name="Subtitle 2">
            <a:extLst>
              <a:ext uri="{FF2B5EF4-FFF2-40B4-BE49-F238E27FC236}">
                <a16:creationId xmlns:a16="http://schemas.microsoft.com/office/drawing/2014/main" id="{D0BFA757-AD18-1EA3-0CEB-0B7D52F93526}"/>
              </a:ext>
            </a:extLst>
          </p:cNvPr>
          <p:cNvSpPr>
            <a:spLocks noGrp="1"/>
          </p:cNvSpPr>
          <p:nvPr>
            <p:ph type="subTitle" idx="1"/>
          </p:nvPr>
        </p:nvSpPr>
        <p:spPr/>
        <p:txBody>
          <a:bodyPr/>
          <a:lstStyle/>
          <a:p>
            <a:pPr marL="152400" indent="0" algn="just">
              <a:buNone/>
            </a:pPr>
            <a:r>
              <a:rPr lang="en-US" sz="1800" dirty="0"/>
              <a:t>The Registration Screen allows users to create a new account on the NeighbourShare app. Users are prompted to enter their full name, email address, password, and confirm the password. Firebase Authentication securely handles user registration processes, ensuring data privacy and security. Input validation and informative error messages are included to guide users through the registration process. With a user-friendly design and accessibility considerations, the Registration Screen serves as the entry point for users to join the NeighbourShare community and access its features.</a:t>
            </a:r>
          </a:p>
          <a:p>
            <a:pPr algn="just"/>
            <a:endParaRPr lang="en-US" sz="1800" dirty="0"/>
          </a:p>
          <a:p>
            <a:pPr algn="just"/>
            <a:endParaRPr lang="en-US" sz="1800" dirty="0"/>
          </a:p>
        </p:txBody>
      </p:sp>
      <p:pic>
        <p:nvPicPr>
          <p:cNvPr id="10" name="Picture 9">
            <a:extLst>
              <a:ext uri="{FF2B5EF4-FFF2-40B4-BE49-F238E27FC236}">
                <a16:creationId xmlns:a16="http://schemas.microsoft.com/office/drawing/2014/main" id="{14792FCE-DAFC-41EF-185E-1D009B428F9E}"/>
              </a:ext>
            </a:extLst>
          </p:cNvPr>
          <p:cNvPicPr>
            <a:picLocks noChangeAspect="1"/>
          </p:cNvPicPr>
          <p:nvPr/>
        </p:nvPicPr>
        <p:blipFill>
          <a:blip r:embed="rId2"/>
          <a:stretch>
            <a:fillRect/>
          </a:stretch>
        </p:blipFill>
        <p:spPr>
          <a:xfrm>
            <a:off x="8470531" y="325316"/>
            <a:ext cx="2825657" cy="640959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73883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047FE-7357-8976-B132-4FFC9D8B3905}"/>
              </a:ext>
            </a:extLst>
          </p:cNvPr>
          <p:cNvSpPr>
            <a:spLocks noGrp="1"/>
          </p:cNvSpPr>
          <p:nvPr>
            <p:ph type="title"/>
          </p:nvPr>
        </p:nvSpPr>
        <p:spPr>
          <a:xfrm>
            <a:off x="963167" y="597408"/>
            <a:ext cx="5631063" cy="1706800"/>
          </a:xfrm>
        </p:spPr>
        <p:txBody>
          <a:bodyPr/>
          <a:lstStyle/>
          <a:p>
            <a:r>
              <a:rPr lang="en-US" dirty="0"/>
              <a:t>Login Screen</a:t>
            </a:r>
          </a:p>
        </p:txBody>
      </p:sp>
      <p:sp>
        <p:nvSpPr>
          <p:cNvPr id="3" name="Subtitle 2">
            <a:extLst>
              <a:ext uri="{FF2B5EF4-FFF2-40B4-BE49-F238E27FC236}">
                <a16:creationId xmlns:a16="http://schemas.microsoft.com/office/drawing/2014/main" id="{D0BFA757-AD18-1EA3-0CEB-0B7D52F93526}"/>
              </a:ext>
            </a:extLst>
          </p:cNvPr>
          <p:cNvSpPr>
            <a:spLocks noGrp="1"/>
          </p:cNvSpPr>
          <p:nvPr>
            <p:ph type="subTitle" idx="1"/>
          </p:nvPr>
        </p:nvSpPr>
        <p:spPr/>
        <p:txBody>
          <a:bodyPr/>
          <a:lstStyle/>
          <a:p>
            <a:pPr marL="152400" indent="0" algn="just">
              <a:buNone/>
            </a:pPr>
            <a:r>
              <a:rPr lang="en-US" sz="1800" dirty="0"/>
              <a:t>The Login Screen allows registered users to access their NeighbourShare accounts. Users input their registered email address and password in the designated fields. Additionally, users have the option to sign in directly using their Google account with the "Sign in with Google" button. Firebase Authentication securely manages the login process, ensuring user data protection. Error handling mechanisms provide guidance in case of incorrect inputs or login failures. With a user-friendly design and accessibility features, the Login Screen offers a seamless login experience, catering to the preferences and needs of NeighbourShare users.</a:t>
            </a:r>
          </a:p>
          <a:p>
            <a:pPr marL="152400" indent="0" algn="just">
              <a:buNone/>
            </a:pPr>
            <a:endParaRPr lang="en-US" sz="1800" dirty="0"/>
          </a:p>
        </p:txBody>
      </p:sp>
      <p:pic>
        <p:nvPicPr>
          <p:cNvPr id="10" name="Picture 9">
            <a:extLst>
              <a:ext uri="{FF2B5EF4-FFF2-40B4-BE49-F238E27FC236}">
                <a16:creationId xmlns:a16="http://schemas.microsoft.com/office/drawing/2014/main" id="{14792FCE-DAFC-41EF-185E-1D009B428F9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470531" y="390493"/>
            <a:ext cx="2825657" cy="627923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03698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6EE66-4866-541F-70AA-4E1F7C6C2EAA}"/>
              </a:ext>
            </a:extLst>
          </p:cNvPr>
          <p:cNvSpPr>
            <a:spLocks noGrp="1"/>
          </p:cNvSpPr>
          <p:nvPr>
            <p:ph type="title"/>
          </p:nvPr>
        </p:nvSpPr>
        <p:spPr>
          <a:xfrm>
            <a:off x="977782" y="777913"/>
            <a:ext cx="3521600" cy="643600"/>
          </a:xfrm>
        </p:spPr>
        <p:txBody>
          <a:bodyPr/>
          <a:lstStyle/>
          <a:p>
            <a:r>
              <a:rPr lang="en-US" dirty="0"/>
              <a:t>GANTT CHART</a:t>
            </a:r>
          </a:p>
        </p:txBody>
      </p:sp>
      <p:pic>
        <p:nvPicPr>
          <p:cNvPr id="4" name="Picture 3">
            <a:extLst>
              <a:ext uri="{FF2B5EF4-FFF2-40B4-BE49-F238E27FC236}">
                <a16:creationId xmlns:a16="http://schemas.microsoft.com/office/drawing/2014/main" id="{E7D3C60F-887F-3413-945F-069893A1D27C}"/>
              </a:ext>
            </a:extLst>
          </p:cNvPr>
          <p:cNvPicPr>
            <a:picLocks noChangeAspect="1"/>
          </p:cNvPicPr>
          <p:nvPr/>
        </p:nvPicPr>
        <p:blipFill>
          <a:blip r:embed="rId2"/>
          <a:stretch>
            <a:fillRect/>
          </a:stretch>
        </p:blipFill>
        <p:spPr>
          <a:xfrm>
            <a:off x="181707" y="1989363"/>
            <a:ext cx="12010293" cy="3619839"/>
          </a:xfrm>
          <a:prstGeom prst="rect">
            <a:avLst/>
          </a:prstGeom>
        </p:spPr>
      </p:pic>
    </p:spTree>
    <p:extLst>
      <p:ext uri="{BB962C8B-B14F-4D97-AF65-F5344CB8AC3E}">
        <p14:creationId xmlns:p14="http://schemas.microsoft.com/office/powerpoint/2010/main" val="34288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DDF7-2DF8-1C21-CC6A-2A39724F7A13}"/>
              </a:ext>
            </a:extLst>
          </p:cNvPr>
          <p:cNvSpPr>
            <a:spLocks noGrp="1"/>
          </p:cNvSpPr>
          <p:nvPr>
            <p:ph type="title"/>
          </p:nvPr>
        </p:nvSpPr>
        <p:spPr>
          <a:xfrm>
            <a:off x="2049174" y="0"/>
            <a:ext cx="7254400" cy="1406000"/>
          </a:xfrm>
        </p:spPr>
        <p:txBody>
          <a:bodyPr/>
          <a:lstStyle/>
          <a:p>
            <a:r>
              <a:rPr lang="en-US" sz="3400" dirty="0"/>
              <a:t>Next Steps</a:t>
            </a:r>
          </a:p>
        </p:txBody>
      </p:sp>
      <p:sp>
        <p:nvSpPr>
          <p:cNvPr id="3" name="Subtitle 2">
            <a:extLst>
              <a:ext uri="{FF2B5EF4-FFF2-40B4-BE49-F238E27FC236}">
                <a16:creationId xmlns:a16="http://schemas.microsoft.com/office/drawing/2014/main" id="{9E84C99E-97DA-CD76-272E-5BBBCC1317FE}"/>
              </a:ext>
            </a:extLst>
          </p:cNvPr>
          <p:cNvSpPr>
            <a:spLocks noGrp="1"/>
          </p:cNvSpPr>
          <p:nvPr>
            <p:ph type="subTitle" idx="1"/>
          </p:nvPr>
        </p:nvSpPr>
        <p:spPr>
          <a:xfrm>
            <a:off x="2148537" y="1643013"/>
            <a:ext cx="7894926" cy="4283002"/>
          </a:xfrm>
        </p:spPr>
        <p:txBody>
          <a:bodyPr/>
          <a:lstStyle/>
          <a:p>
            <a:pPr marL="152400" indent="0" algn="just"/>
            <a:r>
              <a:rPr lang="en-US" dirty="0"/>
              <a:t>Having completed the login and registration modules, our focus now shifts to developing additional essential features for the NeighbourShare app. This includes implementing functionalities such as browsing available items for rent, enabling users to add their own items to the platform, and requesting for items.</a:t>
            </a:r>
          </a:p>
          <a:p>
            <a:pPr marL="152400" indent="0" algn="just"/>
            <a:endParaRPr lang="en-US" dirty="0"/>
          </a:p>
          <a:p>
            <a:pPr marL="152400" indent="0" algn="just"/>
            <a:r>
              <a:rPr lang="en-US" dirty="0"/>
              <a:t>You can look at the source code for the project in the below GitHub url:</a:t>
            </a:r>
          </a:p>
          <a:p>
            <a:pPr marL="152400" indent="0" algn="just"/>
            <a:r>
              <a:rPr lang="en-US" dirty="0">
                <a:solidFill>
                  <a:srgbClr val="0070C0"/>
                </a:solidFill>
                <a:hlinkClick r:id="rId2">
                  <a:extLst>
                    <a:ext uri="{A12FA001-AC4F-418D-AE19-62706E023703}">
                      <ahyp:hlinkClr xmlns:ahyp="http://schemas.microsoft.com/office/drawing/2018/hyperlinkcolor" val="tx"/>
                    </a:ext>
                  </a:extLst>
                </a:hlinkClick>
              </a:rPr>
              <a:t>https://github.com/SaiCarthikeya/NeighbourShare</a:t>
            </a:r>
            <a:endParaRPr lang="en-US" dirty="0">
              <a:solidFill>
                <a:srgbClr val="0070C0"/>
              </a:solidFill>
            </a:endParaRPr>
          </a:p>
          <a:p>
            <a:pPr marL="152400" indent="0" algn="just"/>
            <a:endParaRPr lang="en-US" dirty="0">
              <a:solidFill>
                <a:srgbClr val="0070C0"/>
              </a:solidFill>
            </a:endParaRPr>
          </a:p>
          <a:p>
            <a:pPr marL="152400" indent="0" algn="just"/>
            <a:r>
              <a:rPr lang="en-US" dirty="0">
                <a:solidFill>
                  <a:schemeClr val="tx1"/>
                </a:solidFill>
              </a:rPr>
              <a:t>Do checkout the GitHub page and provide your valuable feedback.</a:t>
            </a:r>
          </a:p>
          <a:p>
            <a:pPr marL="152400" indent="0" algn="just"/>
            <a:endParaRPr lang="en-US" dirty="0">
              <a:solidFill>
                <a:srgbClr val="0070C0"/>
              </a:solidFill>
            </a:endParaRPr>
          </a:p>
          <a:p>
            <a:pPr marL="152400" indent="0" algn="just"/>
            <a:endParaRPr lang="en-US" dirty="0">
              <a:solidFill>
                <a:srgbClr val="0070C0"/>
              </a:solidFill>
            </a:endParaRPr>
          </a:p>
        </p:txBody>
      </p:sp>
    </p:spTree>
    <p:extLst>
      <p:ext uri="{BB962C8B-B14F-4D97-AF65-F5344CB8AC3E}">
        <p14:creationId xmlns:p14="http://schemas.microsoft.com/office/powerpoint/2010/main" val="298313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9C4D96-9958-5A37-B15C-6119F7D4920A}"/>
              </a:ext>
            </a:extLst>
          </p:cNvPr>
          <p:cNvSpPr txBox="1"/>
          <p:nvPr/>
        </p:nvSpPr>
        <p:spPr>
          <a:xfrm>
            <a:off x="3240891" y="2828835"/>
            <a:ext cx="5710218" cy="1200329"/>
          </a:xfrm>
          <a:prstGeom prst="rect">
            <a:avLst/>
          </a:prstGeom>
          <a:noFill/>
        </p:spPr>
        <p:txBody>
          <a:bodyPr wrap="none" rtlCol="0">
            <a:spAutoFit/>
          </a:bodyPr>
          <a:lstStyle/>
          <a:p>
            <a:r>
              <a:rPr lang="en-US" sz="7200" dirty="0">
                <a:latin typeface="Poppins ExtraBold" panose="00000900000000000000" pitchFamily="2" charset="0"/>
                <a:cs typeface="Poppins ExtraBold" panose="00000900000000000000" pitchFamily="2" charset="0"/>
              </a:rPr>
              <a:t>THANK YOU</a:t>
            </a:r>
          </a:p>
        </p:txBody>
      </p:sp>
    </p:spTree>
    <p:extLst>
      <p:ext uri="{BB962C8B-B14F-4D97-AF65-F5344CB8AC3E}">
        <p14:creationId xmlns:p14="http://schemas.microsoft.com/office/powerpoint/2010/main" val="1777895559"/>
      </p:ext>
    </p:extLst>
  </p:cSld>
  <p:clrMapOvr>
    <a:masterClrMapping/>
  </p:clrMapOvr>
</p:sld>
</file>

<file path=ppt/theme/theme1.xml><?xml version="1.0" encoding="utf-8"?>
<a:theme xmlns:a="http://schemas.openxmlformats.org/drawingml/2006/main" name="Minimalist Orange Portfolio by Slidesgo">
  <a:themeElements>
    <a:clrScheme name="Simple Light">
      <a:dk1>
        <a:srgbClr val="191919"/>
      </a:dk1>
      <a:lt1>
        <a:srgbClr val="FFFFFF"/>
      </a:lt1>
      <a:dk2>
        <a:srgbClr val="F5A04F"/>
      </a:dk2>
      <a:lt2>
        <a:srgbClr val="ADACAC"/>
      </a:lt2>
      <a:accent1>
        <a:srgbClr val="6E6D6D"/>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Minimalist Orange Portfolio by Slidesgo</Template>
  <TotalTime>73</TotalTime>
  <Words>668</Words>
  <Application>Microsoft Office PowerPoint</Application>
  <PresentationFormat>Widescreen</PresentationFormat>
  <Paragraphs>44</Paragraphs>
  <Slides>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Anaheim</vt:lpstr>
      <vt:lpstr>Arial</vt:lpstr>
      <vt:lpstr>Calibri</vt:lpstr>
      <vt:lpstr>Hanken Grotesk</vt:lpstr>
      <vt:lpstr>Poppins</vt:lpstr>
      <vt:lpstr>Poppins ExtraBold</vt:lpstr>
      <vt:lpstr>Proxima Nova</vt:lpstr>
      <vt:lpstr>Minimalist Orange Portfolio by Slidesgo</vt:lpstr>
      <vt:lpstr>Slidesgo Final Pages</vt:lpstr>
      <vt:lpstr>NeighbourShare  Project Analysis and Gantt chart</vt:lpstr>
      <vt:lpstr>TABLE OF CONTENTS</vt:lpstr>
      <vt:lpstr>INTRODUCTION</vt:lpstr>
      <vt:lpstr>Project Structure</vt:lpstr>
      <vt:lpstr>Registration Screen</vt:lpstr>
      <vt:lpstr>Login Screen</vt:lpstr>
      <vt:lpstr>GANTT CHART</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NeighbourShare  Project Analysis and Gantt chart</dc:title>
  <dc:creator>xD TrollZ</dc:creator>
  <cp:lastModifiedBy>xD TrollZ</cp:lastModifiedBy>
  <cp:revision>1</cp:revision>
  <dcterms:created xsi:type="dcterms:W3CDTF">2024-04-07T15:42:17Z</dcterms:created>
  <dcterms:modified xsi:type="dcterms:W3CDTF">2024-04-07T16:55:24Z</dcterms:modified>
</cp:coreProperties>
</file>