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31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08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6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543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33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4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3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udacity.com/android-visualizer/#/android/simple-image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9E0C-413F-3E43-90D5-63024EC82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Views-2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A092DC-D39C-43C7-B0D6-B80DB795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84" y="2672367"/>
            <a:ext cx="3413845" cy="341384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C7B2F-F8D6-F14B-B065-79730A5D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wrap_content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A01E-A777-5F4A-B21C-B160D6C8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IN" dirty="0"/>
              <a:t>Special value for the height or width requested by a View. WRAP_CONTENT means that the view wants to be just large enough to fit its own internal content, taking its own padding into account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C5B6F-F24F-9A4E-990C-4D29671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527B-4E14-574F-9F45-6A9A168E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Text size uses </a:t>
            </a:r>
            <a:r>
              <a:rPr lang="en-US" dirty="0" err="1"/>
              <a:t>sp</a:t>
            </a:r>
            <a:r>
              <a:rPr lang="en-US" dirty="0"/>
              <a:t> .</a:t>
            </a:r>
          </a:p>
          <a:p>
            <a:r>
              <a:rPr lang="en-US" dirty="0"/>
              <a:t>Let’s change few things to see if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06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54A79-9D91-7045-B165-EDE95A5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8778-DD8B-764E-961D-7FF70DFB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Most of the apps don’t stick with the default colors</a:t>
            </a:r>
          </a:p>
          <a:p>
            <a:r>
              <a:rPr lang="en-US" dirty="0"/>
              <a:t>Let’s see how we change it.</a:t>
            </a:r>
          </a:p>
        </p:txBody>
      </p:sp>
    </p:spTree>
    <p:extLst>
      <p:ext uri="{BB962C8B-B14F-4D97-AF65-F5344CB8AC3E}">
        <p14:creationId xmlns:p14="http://schemas.microsoft.com/office/powerpoint/2010/main" val="297519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C601-0E93-D241-8062-5D636376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3D91-8736-DE47-BB6B-B76F3644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what image view is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https://labs.udacity.com/android-visualizer/#/android/simple-imageview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change the height to fixed </a:t>
            </a:r>
            <a:r>
              <a:rPr lang="en-US" dirty="0" err="1">
                <a:solidFill>
                  <a:schemeClr val="bg1"/>
                </a:solidFill>
              </a:rPr>
              <a:t>dp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Change </a:t>
            </a:r>
            <a:r>
              <a:rPr lang="en-US" dirty="0" err="1">
                <a:solidFill>
                  <a:schemeClr val="bg1"/>
                </a:solidFill>
              </a:rPr>
              <a:t>scaleType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Let’s try to change the image as well </a:t>
            </a:r>
          </a:p>
        </p:txBody>
      </p:sp>
    </p:spTree>
    <p:extLst>
      <p:ext uri="{BB962C8B-B14F-4D97-AF65-F5344CB8AC3E}">
        <p14:creationId xmlns:p14="http://schemas.microsoft.com/office/powerpoint/2010/main" val="13296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C4287-4706-4495-8725-C352A8EF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8288" y="2548281"/>
            <a:ext cx="3662018" cy="366201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C60AF-F667-7346-AD8D-88439202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Android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E32-82A6-8645-8B10-98175127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This is the most crucial information for any developer available.</a:t>
            </a:r>
          </a:p>
          <a:p>
            <a:r>
              <a:rPr lang="en-US" dirty="0"/>
              <a:t>Let’s look at documentation for </a:t>
            </a:r>
            <a:r>
              <a:rPr lang="en-US" dirty="0" err="1"/>
              <a:t>TextView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8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360CF-805D-0A4B-B85B-898BBEAD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000" dirty="0"/>
              <a:t>Interview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with a senior google developer</a:t>
            </a:r>
          </a:p>
        </p:txBody>
      </p:sp>
    </p:spTree>
    <p:extLst>
      <p:ext uri="{BB962C8B-B14F-4D97-AF65-F5344CB8AC3E}">
        <p14:creationId xmlns:p14="http://schemas.microsoft.com/office/powerpoint/2010/main" val="52449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{7290546D-5888-364E-A737-3E0F7691CFD0}tf10001062</Template>
  <TotalTime>105</TotalTime>
  <Words>140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Views-2 </vt:lpstr>
      <vt:lpstr>wrap_content</vt:lpstr>
      <vt:lpstr>textSize</vt:lpstr>
      <vt:lpstr>textColor</vt:lpstr>
      <vt:lpstr>ImageView</vt:lpstr>
      <vt:lpstr>Android documentation</vt:lpstr>
      <vt:lpstr>Interview with a senior google developer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Kunchala</dc:creator>
  <cp:lastModifiedBy>Harish Kunchala</cp:lastModifiedBy>
  <cp:revision>10</cp:revision>
  <dcterms:created xsi:type="dcterms:W3CDTF">2018-05-31T07:11:09Z</dcterms:created>
  <dcterms:modified xsi:type="dcterms:W3CDTF">2018-06-01T05:57:41Z</dcterms:modified>
</cp:coreProperties>
</file>