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88110-12C4-4177-9E3D-AA0F9365A138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763751-A7F5-4470-829B-2798BE4FBF1E}">
      <dgm:prSet/>
      <dgm:spPr/>
      <dgm:t>
        <a:bodyPr/>
        <a:lstStyle/>
        <a:p>
          <a:r>
            <a:rPr lang="en-US"/>
            <a:t>Changing</a:t>
          </a:r>
        </a:p>
      </dgm:t>
    </dgm:pt>
    <dgm:pt modelId="{2D87F2EB-8A7B-4CE0-87B3-E0F3F3E6E3BF}" type="parTrans" cxnId="{EB6EE83E-DDD3-496B-B1BE-1C7B35A2370C}">
      <dgm:prSet/>
      <dgm:spPr/>
      <dgm:t>
        <a:bodyPr/>
        <a:lstStyle/>
        <a:p>
          <a:endParaRPr lang="en-US"/>
        </a:p>
      </dgm:t>
    </dgm:pt>
    <dgm:pt modelId="{D4CDBE07-3766-4FE9-9921-2AFDB23A8B5E}" type="sibTrans" cxnId="{EB6EE83E-DDD3-496B-B1BE-1C7B35A2370C}">
      <dgm:prSet/>
      <dgm:spPr/>
      <dgm:t>
        <a:bodyPr/>
        <a:lstStyle/>
        <a:p>
          <a:endParaRPr lang="en-US"/>
        </a:p>
      </dgm:t>
    </dgm:pt>
    <dgm:pt modelId="{166509B9-A5F6-460E-B7B3-5250ECDB05AD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36714E07-9E2E-4024-B56E-5BCA120FFF3F}" type="parTrans" cxnId="{D3575763-6203-4AE3-8C15-865F5048B867}">
      <dgm:prSet/>
      <dgm:spPr/>
      <dgm:t>
        <a:bodyPr/>
        <a:lstStyle/>
        <a:p>
          <a:endParaRPr lang="en-US"/>
        </a:p>
      </dgm:t>
    </dgm:pt>
    <dgm:pt modelId="{EFAD1FE4-5D9C-465A-BC07-70AB03C6355A}" type="sibTrans" cxnId="{D3575763-6203-4AE3-8C15-865F5048B867}">
      <dgm:prSet/>
      <dgm:spPr/>
      <dgm:t>
        <a:bodyPr/>
        <a:lstStyle/>
        <a:p>
          <a:endParaRPr lang="en-US"/>
        </a:p>
      </dgm:t>
    </dgm:pt>
    <dgm:pt modelId="{DFE28B2D-873E-450B-8C79-F32D6199DBB8}">
      <dgm:prSet/>
      <dgm:spPr/>
      <dgm:t>
        <a:bodyPr/>
        <a:lstStyle/>
        <a:p>
          <a:r>
            <a:rPr lang="en-US"/>
            <a:t>Changing</a:t>
          </a:r>
        </a:p>
      </dgm:t>
    </dgm:pt>
    <dgm:pt modelId="{B8E14CAC-EA81-4070-A075-EA78C87559BA}" type="parTrans" cxnId="{BD30C47C-9838-4F38-820D-EC943180C3F1}">
      <dgm:prSet/>
      <dgm:spPr/>
      <dgm:t>
        <a:bodyPr/>
        <a:lstStyle/>
        <a:p>
          <a:endParaRPr lang="en-US"/>
        </a:p>
      </dgm:t>
    </dgm:pt>
    <dgm:pt modelId="{A9614156-7035-4D62-A9C7-6E9A2234CC20}" type="sibTrans" cxnId="{BD30C47C-9838-4F38-820D-EC943180C3F1}">
      <dgm:prSet/>
      <dgm:spPr/>
      <dgm:t>
        <a:bodyPr/>
        <a:lstStyle/>
        <a:p>
          <a:endParaRPr lang="en-US"/>
        </a:p>
      </dgm:t>
    </dgm:pt>
    <dgm:pt modelId="{CAA50C53-8C02-4717-8DB9-E5124D8969C8}">
      <dgm:prSet/>
      <dgm:spPr/>
      <dgm:t>
        <a:bodyPr/>
        <a:lstStyle/>
        <a:p>
          <a:r>
            <a:rPr lang="en-US" dirty="0"/>
            <a:t>Width</a:t>
          </a:r>
        </a:p>
      </dgm:t>
    </dgm:pt>
    <dgm:pt modelId="{8AC25A82-57A2-4337-84F2-C9EF3AC1EFF1}" type="parTrans" cxnId="{851D6AEA-43F6-4595-9891-B4A38303DAB6}">
      <dgm:prSet/>
      <dgm:spPr/>
      <dgm:t>
        <a:bodyPr/>
        <a:lstStyle/>
        <a:p>
          <a:endParaRPr lang="en-US"/>
        </a:p>
      </dgm:t>
    </dgm:pt>
    <dgm:pt modelId="{9CEF5F32-30DF-4898-A021-DE49F044E648}" type="sibTrans" cxnId="{851D6AEA-43F6-4595-9891-B4A38303DAB6}">
      <dgm:prSet/>
      <dgm:spPr/>
      <dgm:t>
        <a:bodyPr/>
        <a:lstStyle/>
        <a:p>
          <a:endParaRPr lang="en-US"/>
        </a:p>
      </dgm:t>
    </dgm:pt>
    <dgm:pt modelId="{69026B57-138E-43CE-8B20-99D7402151F3}">
      <dgm:prSet/>
      <dgm:spPr/>
      <dgm:t>
        <a:bodyPr/>
        <a:lstStyle/>
        <a:p>
          <a:r>
            <a:rPr lang="en-US"/>
            <a:t>Changing</a:t>
          </a:r>
        </a:p>
      </dgm:t>
    </dgm:pt>
    <dgm:pt modelId="{FB9E6BB2-F572-4F60-8976-064AA860E062}" type="parTrans" cxnId="{021244B4-BDCB-4C75-844C-5F0E44B2FAAE}">
      <dgm:prSet/>
      <dgm:spPr/>
      <dgm:t>
        <a:bodyPr/>
        <a:lstStyle/>
        <a:p>
          <a:endParaRPr lang="en-US"/>
        </a:p>
      </dgm:t>
    </dgm:pt>
    <dgm:pt modelId="{49045BE9-358B-48A2-9927-3A5B0B1457A8}" type="sibTrans" cxnId="{021244B4-BDCB-4C75-844C-5F0E44B2FAAE}">
      <dgm:prSet/>
      <dgm:spPr/>
      <dgm:t>
        <a:bodyPr/>
        <a:lstStyle/>
        <a:p>
          <a:endParaRPr lang="en-US"/>
        </a:p>
      </dgm:t>
    </dgm:pt>
    <dgm:pt modelId="{1CC0B6CE-66E7-4D9F-8826-B3A4CC90058E}">
      <dgm:prSet/>
      <dgm:spPr/>
      <dgm:t>
        <a:bodyPr/>
        <a:lstStyle/>
        <a:p>
          <a:r>
            <a:rPr lang="en-US" dirty="0"/>
            <a:t>Height</a:t>
          </a:r>
        </a:p>
      </dgm:t>
    </dgm:pt>
    <dgm:pt modelId="{A69E8578-6BB2-4F98-9733-C5F524EB2CAD}" type="parTrans" cxnId="{B257287B-CD1E-41E1-BE1C-025D4FA88028}">
      <dgm:prSet/>
      <dgm:spPr/>
      <dgm:t>
        <a:bodyPr/>
        <a:lstStyle/>
        <a:p>
          <a:endParaRPr lang="en-US"/>
        </a:p>
      </dgm:t>
    </dgm:pt>
    <dgm:pt modelId="{4D3B4DE4-4C62-4476-8D8F-2EF8D28BDCEE}" type="sibTrans" cxnId="{B257287B-CD1E-41E1-BE1C-025D4FA88028}">
      <dgm:prSet/>
      <dgm:spPr/>
      <dgm:t>
        <a:bodyPr/>
        <a:lstStyle/>
        <a:p>
          <a:endParaRPr lang="en-US"/>
        </a:p>
      </dgm:t>
    </dgm:pt>
    <dgm:pt modelId="{08960919-378F-4A45-9F24-00B095AC0885}" type="pres">
      <dgm:prSet presAssocID="{9CE88110-12C4-4177-9E3D-AA0F9365A138}" presName="Name0" presStyleCnt="0">
        <dgm:presLayoutVars>
          <dgm:dir/>
          <dgm:animLvl val="lvl"/>
          <dgm:resizeHandles val="exact"/>
        </dgm:presLayoutVars>
      </dgm:prSet>
      <dgm:spPr/>
    </dgm:pt>
    <dgm:pt modelId="{51F308E6-426F-8243-842C-D03A46A46F3B}" type="pres">
      <dgm:prSet presAssocID="{67763751-A7F5-4470-829B-2798BE4FBF1E}" presName="linNode" presStyleCnt="0"/>
      <dgm:spPr/>
    </dgm:pt>
    <dgm:pt modelId="{E5306057-73ED-3D40-94EE-AA674BF625FD}" type="pres">
      <dgm:prSet presAssocID="{67763751-A7F5-4470-829B-2798BE4FBF1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17F67BD-6979-614E-B0F3-BBB03CE8DEAB}" type="pres">
      <dgm:prSet presAssocID="{67763751-A7F5-4470-829B-2798BE4FBF1E}" presName="descendantText" presStyleLbl="alignAccFollowNode1" presStyleIdx="0" presStyleCnt="3">
        <dgm:presLayoutVars>
          <dgm:bulletEnabled/>
        </dgm:presLayoutVars>
      </dgm:prSet>
      <dgm:spPr/>
    </dgm:pt>
    <dgm:pt modelId="{1A19BCAC-F4ED-0F4D-AAAF-22F89BD63455}" type="pres">
      <dgm:prSet presAssocID="{D4CDBE07-3766-4FE9-9921-2AFDB23A8B5E}" presName="sp" presStyleCnt="0"/>
      <dgm:spPr/>
    </dgm:pt>
    <dgm:pt modelId="{5158F6E7-CF72-5A4F-8935-2692A12B2C83}" type="pres">
      <dgm:prSet presAssocID="{DFE28B2D-873E-450B-8C79-F32D6199DBB8}" presName="linNode" presStyleCnt="0"/>
      <dgm:spPr/>
    </dgm:pt>
    <dgm:pt modelId="{86B2364E-25EE-1445-9253-5EC961C68E39}" type="pres">
      <dgm:prSet presAssocID="{DFE28B2D-873E-450B-8C79-F32D6199DBB8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64F52F9-5C3D-DA48-93B9-5BF56D66DF9D}" type="pres">
      <dgm:prSet presAssocID="{DFE28B2D-873E-450B-8C79-F32D6199DBB8}" presName="descendantText" presStyleLbl="alignAccFollowNode1" presStyleIdx="1" presStyleCnt="3">
        <dgm:presLayoutVars>
          <dgm:bulletEnabled/>
        </dgm:presLayoutVars>
      </dgm:prSet>
      <dgm:spPr/>
    </dgm:pt>
    <dgm:pt modelId="{B5F78605-8051-9F44-9E59-564988E90E5C}" type="pres">
      <dgm:prSet presAssocID="{A9614156-7035-4D62-A9C7-6E9A2234CC20}" presName="sp" presStyleCnt="0"/>
      <dgm:spPr/>
    </dgm:pt>
    <dgm:pt modelId="{9DA7C086-42F8-F44A-85B4-9C6AE9B7A98C}" type="pres">
      <dgm:prSet presAssocID="{69026B57-138E-43CE-8B20-99D7402151F3}" presName="linNode" presStyleCnt="0"/>
      <dgm:spPr/>
    </dgm:pt>
    <dgm:pt modelId="{09ECB79B-138E-B24D-96D2-375F996EEF2B}" type="pres">
      <dgm:prSet presAssocID="{69026B57-138E-43CE-8B20-99D7402151F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6B9683D9-9F52-9D4A-A5F7-5410B49CCD88}" type="pres">
      <dgm:prSet presAssocID="{69026B57-138E-43CE-8B20-99D7402151F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3BFE660C-5C66-FD4C-A9C6-9023DD680F4A}" type="presOf" srcId="{9CE88110-12C4-4177-9E3D-AA0F9365A138}" destId="{08960919-378F-4A45-9F24-00B095AC0885}" srcOrd="0" destOrd="0" presId="urn:microsoft.com/office/officeart/2016/7/layout/VerticalSolidActionList"/>
    <dgm:cxn modelId="{004ADA2D-762F-EA4C-8A7E-B1D9A8F54DD4}" type="presOf" srcId="{67763751-A7F5-4470-829B-2798BE4FBF1E}" destId="{E5306057-73ED-3D40-94EE-AA674BF625FD}" srcOrd="0" destOrd="0" presId="urn:microsoft.com/office/officeart/2016/7/layout/VerticalSolidActionList"/>
    <dgm:cxn modelId="{EB6EE83E-DDD3-496B-B1BE-1C7B35A2370C}" srcId="{9CE88110-12C4-4177-9E3D-AA0F9365A138}" destId="{67763751-A7F5-4470-829B-2798BE4FBF1E}" srcOrd="0" destOrd="0" parTransId="{2D87F2EB-8A7B-4CE0-87B3-E0F3F3E6E3BF}" sibTransId="{D4CDBE07-3766-4FE9-9921-2AFDB23A8B5E}"/>
    <dgm:cxn modelId="{D3575763-6203-4AE3-8C15-865F5048B867}" srcId="{67763751-A7F5-4470-829B-2798BE4FBF1E}" destId="{166509B9-A5F6-460E-B7B3-5250ECDB05AD}" srcOrd="0" destOrd="0" parTransId="{36714E07-9E2E-4024-B56E-5BCA120FFF3F}" sibTransId="{EFAD1FE4-5D9C-465A-BC07-70AB03C6355A}"/>
    <dgm:cxn modelId="{3F380F73-AA21-FE44-A9E9-3A9C8A87A3AF}" type="presOf" srcId="{69026B57-138E-43CE-8B20-99D7402151F3}" destId="{09ECB79B-138E-B24D-96D2-375F996EEF2B}" srcOrd="0" destOrd="0" presId="urn:microsoft.com/office/officeart/2016/7/layout/VerticalSolidActionList"/>
    <dgm:cxn modelId="{B257287B-CD1E-41E1-BE1C-025D4FA88028}" srcId="{69026B57-138E-43CE-8B20-99D7402151F3}" destId="{1CC0B6CE-66E7-4D9F-8826-B3A4CC90058E}" srcOrd="0" destOrd="0" parTransId="{A69E8578-6BB2-4F98-9733-C5F524EB2CAD}" sibTransId="{4D3B4DE4-4C62-4476-8D8F-2EF8D28BDCEE}"/>
    <dgm:cxn modelId="{BD30C47C-9838-4F38-820D-EC943180C3F1}" srcId="{9CE88110-12C4-4177-9E3D-AA0F9365A138}" destId="{DFE28B2D-873E-450B-8C79-F32D6199DBB8}" srcOrd="1" destOrd="0" parTransId="{B8E14CAC-EA81-4070-A075-EA78C87559BA}" sibTransId="{A9614156-7035-4D62-A9C7-6E9A2234CC20}"/>
    <dgm:cxn modelId="{79D45CAD-FD36-DD41-A26A-20C88E583BCB}" type="presOf" srcId="{DFE28B2D-873E-450B-8C79-F32D6199DBB8}" destId="{86B2364E-25EE-1445-9253-5EC961C68E39}" srcOrd="0" destOrd="0" presId="urn:microsoft.com/office/officeart/2016/7/layout/VerticalSolidActionList"/>
    <dgm:cxn modelId="{021244B4-BDCB-4C75-844C-5F0E44B2FAAE}" srcId="{9CE88110-12C4-4177-9E3D-AA0F9365A138}" destId="{69026B57-138E-43CE-8B20-99D7402151F3}" srcOrd="2" destOrd="0" parTransId="{FB9E6BB2-F572-4F60-8976-064AA860E062}" sibTransId="{49045BE9-358B-48A2-9927-3A5B0B1457A8}"/>
    <dgm:cxn modelId="{7F61D7B6-D5D3-DF41-8283-DABA43BE5BA4}" type="presOf" srcId="{CAA50C53-8C02-4717-8DB9-E5124D8969C8}" destId="{464F52F9-5C3D-DA48-93B9-5BF56D66DF9D}" srcOrd="0" destOrd="0" presId="urn:microsoft.com/office/officeart/2016/7/layout/VerticalSolidActionList"/>
    <dgm:cxn modelId="{2AA361D6-D285-4D4F-9BBD-7BA5E0C68D8D}" type="presOf" srcId="{166509B9-A5F6-460E-B7B3-5250ECDB05AD}" destId="{A17F67BD-6979-614E-B0F3-BBB03CE8DEAB}" srcOrd="0" destOrd="0" presId="urn:microsoft.com/office/officeart/2016/7/layout/VerticalSolidActionList"/>
    <dgm:cxn modelId="{851D6AEA-43F6-4595-9891-B4A38303DAB6}" srcId="{DFE28B2D-873E-450B-8C79-F32D6199DBB8}" destId="{CAA50C53-8C02-4717-8DB9-E5124D8969C8}" srcOrd="0" destOrd="0" parTransId="{8AC25A82-57A2-4337-84F2-C9EF3AC1EFF1}" sibTransId="{9CEF5F32-30DF-4898-A021-DE49F044E648}"/>
    <dgm:cxn modelId="{2AFE1FF0-6FF1-E34B-A753-953CDB6DF055}" type="presOf" srcId="{1CC0B6CE-66E7-4D9F-8826-B3A4CC90058E}" destId="{6B9683D9-9F52-9D4A-A5F7-5410B49CCD88}" srcOrd="0" destOrd="0" presId="urn:microsoft.com/office/officeart/2016/7/layout/VerticalSolidActionList"/>
    <dgm:cxn modelId="{440B8957-435D-2D4A-9859-4D689B6D0803}" type="presParOf" srcId="{08960919-378F-4A45-9F24-00B095AC0885}" destId="{51F308E6-426F-8243-842C-D03A46A46F3B}" srcOrd="0" destOrd="0" presId="urn:microsoft.com/office/officeart/2016/7/layout/VerticalSolidActionList"/>
    <dgm:cxn modelId="{198C347C-0B5E-5046-A25A-D6C545D562CD}" type="presParOf" srcId="{51F308E6-426F-8243-842C-D03A46A46F3B}" destId="{E5306057-73ED-3D40-94EE-AA674BF625FD}" srcOrd="0" destOrd="0" presId="urn:microsoft.com/office/officeart/2016/7/layout/VerticalSolidActionList"/>
    <dgm:cxn modelId="{5B44C6D1-A34A-754D-8CEF-0722A73FB3F0}" type="presParOf" srcId="{51F308E6-426F-8243-842C-D03A46A46F3B}" destId="{A17F67BD-6979-614E-B0F3-BBB03CE8DEAB}" srcOrd="1" destOrd="0" presId="urn:microsoft.com/office/officeart/2016/7/layout/VerticalSolidActionList"/>
    <dgm:cxn modelId="{B2DA84EA-968E-EC4F-8B51-8C6BE79F5D08}" type="presParOf" srcId="{08960919-378F-4A45-9F24-00B095AC0885}" destId="{1A19BCAC-F4ED-0F4D-AAAF-22F89BD63455}" srcOrd="1" destOrd="0" presId="urn:microsoft.com/office/officeart/2016/7/layout/VerticalSolidActionList"/>
    <dgm:cxn modelId="{27FF42DB-5B39-0B4C-9FA7-198C2B33505E}" type="presParOf" srcId="{08960919-378F-4A45-9F24-00B095AC0885}" destId="{5158F6E7-CF72-5A4F-8935-2692A12B2C83}" srcOrd="2" destOrd="0" presId="urn:microsoft.com/office/officeart/2016/7/layout/VerticalSolidActionList"/>
    <dgm:cxn modelId="{6BDB9679-92E8-C440-AFA4-D98FC9C8D702}" type="presParOf" srcId="{5158F6E7-CF72-5A4F-8935-2692A12B2C83}" destId="{86B2364E-25EE-1445-9253-5EC961C68E39}" srcOrd="0" destOrd="0" presId="urn:microsoft.com/office/officeart/2016/7/layout/VerticalSolidActionList"/>
    <dgm:cxn modelId="{BF0F25D2-D8DF-7B4F-95D2-FAACD874C00F}" type="presParOf" srcId="{5158F6E7-CF72-5A4F-8935-2692A12B2C83}" destId="{464F52F9-5C3D-DA48-93B9-5BF56D66DF9D}" srcOrd="1" destOrd="0" presId="urn:microsoft.com/office/officeart/2016/7/layout/VerticalSolidActionList"/>
    <dgm:cxn modelId="{E11629E0-BD45-ED4C-851D-41A1EEFD87F3}" type="presParOf" srcId="{08960919-378F-4A45-9F24-00B095AC0885}" destId="{B5F78605-8051-9F44-9E59-564988E90E5C}" srcOrd="3" destOrd="0" presId="urn:microsoft.com/office/officeart/2016/7/layout/VerticalSolidActionList"/>
    <dgm:cxn modelId="{0A06AA95-C75A-0C4A-9F4E-C123881E3A6D}" type="presParOf" srcId="{08960919-378F-4A45-9F24-00B095AC0885}" destId="{9DA7C086-42F8-F44A-85B4-9C6AE9B7A98C}" srcOrd="4" destOrd="0" presId="urn:microsoft.com/office/officeart/2016/7/layout/VerticalSolidActionList"/>
    <dgm:cxn modelId="{D454AD64-B5B1-994C-8E80-468F59F4CE61}" type="presParOf" srcId="{9DA7C086-42F8-F44A-85B4-9C6AE9B7A98C}" destId="{09ECB79B-138E-B24D-96D2-375F996EEF2B}" srcOrd="0" destOrd="0" presId="urn:microsoft.com/office/officeart/2016/7/layout/VerticalSolidActionList"/>
    <dgm:cxn modelId="{1B371B3E-5EC9-2644-80F9-B95188F1CFE3}" type="presParOf" srcId="{9DA7C086-42F8-F44A-85B4-9C6AE9B7A98C}" destId="{6B9683D9-9F52-9D4A-A5F7-5410B49CCD8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A0531-3F55-454B-AACA-885F435438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3445E9-00E0-4549-8E77-812394B82802}">
      <dgm:prSet/>
      <dgm:spPr/>
      <dgm:t>
        <a:bodyPr/>
        <a:lstStyle/>
        <a:p>
          <a:r>
            <a:rPr lang="en-US"/>
            <a:t>DP stands for density independent pixels.</a:t>
          </a:r>
        </a:p>
      </dgm:t>
    </dgm:pt>
    <dgm:pt modelId="{98C465CC-8889-4FDE-9A09-E4D4C15A602F}" type="parTrans" cxnId="{694FD47B-CDAF-48C5-A37D-DC9204446C98}">
      <dgm:prSet/>
      <dgm:spPr/>
      <dgm:t>
        <a:bodyPr/>
        <a:lstStyle/>
        <a:p>
          <a:endParaRPr lang="en-US"/>
        </a:p>
      </dgm:t>
    </dgm:pt>
    <dgm:pt modelId="{C0A55311-601E-40D3-A8C4-14687904F7E8}" type="sibTrans" cxnId="{694FD47B-CDAF-48C5-A37D-DC9204446C98}">
      <dgm:prSet/>
      <dgm:spPr/>
      <dgm:t>
        <a:bodyPr/>
        <a:lstStyle/>
        <a:p>
          <a:endParaRPr lang="en-US"/>
        </a:p>
      </dgm:t>
    </dgm:pt>
    <dgm:pt modelId="{4E3B4FFC-E057-4794-BF1E-A197BA84CDB2}">
      <dgm:prSet/>
      <dgm:spPr/>
      <dgm:t>
        <a:bodyPr/>
        <a:lstStyle/>
        <a:p>
          <a:r>
            <a:rPr lang="en-US"/>
            <a:t>Let’s have a look at the meaning in Vocab Glossary.</a:t>
          </a:r>
        </a:p>
      </dgm:t>
    </dgm:pt>
    <dgm:pt modelId="{9E81B02B-CD11-448C-8703-337B7FD1B1F5}" type="parTrans" cxnId="{F10B645A-9AF8-4EBE-BD01-97E0AAADC0B5}">
      <dgm:prSet/>
      <dgm:spPr/>
      <dgm:t>
        <a:bodyPr/>
        <a:lstStyle/>
        <a:p>
          <a:endParaRPr lang="en-US"/>
        </a:p>
      </dgm:t>
    </dgm:pt>
    <dgm:pt modelId="{16B2E59D-EF1C-4C65-AFBC-E8E950456B80}" type="sibTrans" cxnId="{F10B645A-9AF8-4EBE-BD01-97E0AAADC0B5}">
      <dgm:prSet/>
      <dgm:spPr/>
      <dgm:t>
        <a:bodyPr/>
        <a:lstStyle/>
        <a:p>
          <a:endParaRPr lang="en-US"/>
        </a:p>
      </dgm:t>
    </dgm:pt>
    <dgm:pt modelId="{6337BF25-E2DA-9D4B-B456-A3790B32E459}" type="pres">
      <dgm:prSet presAssocID="{DA1A0531-3F55-454B-AACA-885F43543856}" presName="linear" presStyleCnt="0">
        <dgm:presLayoutVars>
          <dgm:animLvl val="lvl"/>
          <dgm:resizeHandles val="exact"/>
        </dgm:presLayoutVars>
      </dgm:prSet>
      <dgm:spPr/>
    </dgm:pt>
    <dgm:pt modelId="{CC639D8C-4415-134C-94BE-EFCE37B5DECD}" type="pres">
      <dgm:prSet presAssocID="{963445E9-00E0-4549-8E77-812394B8280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695A12-B663-F24A-A7BD-017BF65A875D}" type="pres">
      <dgm:prSet presAssocID="{C0A55311-601E-40D3-A8C4-14687904F7E8}" presName="spacer" presStyleCnt="0"/>
      <dgm:spPr/>
    </dgm:pt>
    <dgm:pt modelId="{1F0D378B-C902-3E42-9D7C-172EDDDFD739}" type="pres">
      <dgm:prSet presAssocID="{4E3B4FFC-E057-4794-BF1E-A197BA84CD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F99F537-52D5-DB48-8FEB-B552280135E6}" type="presOf" srcId="{963445E9-00E0-4549-8E77-812394B82802}" destId="{CC639D8C-4415-134C-94BE-EFCE37B5DECD}" srcOrd="0" destOrd="0" presId="urn:microsoft.com/office/officeart/2005/8/layout/vList2"/>
    <dgm:cxn modelId="{8EE97D3A-0E24-3A45-9B3C-E4AD92A78F1B}" type="presOf" srcId="{4E3B4FFC-E057-4794-BF1E-A197BA84CDB2}" destId="{1F0D378B-C902-3E42-9D7C-172EDDDFD739}" srcOrd="0" destOrd="0" presId="urn:microsoft.com/office/officeart/2005/8/layout/vList2"/>
    <dgm:cxn modelId="{F10B645A-9AF8-4EBE-BD01-97E0AAADC0B5}" srcId="{DA1A0531-3F55-454B-AACA-885F43543856}" destId="{4E3B4FFC-E057-4794-BF1E-A197BA84CDB2}" srcOrd="1" destOrd="0" parTransId="{9E81B02B-CD11-448C-8703-337B7FD1B1F5}" sibTransId="{16B2E59D-EF1C-4C65-AFBC-E8E950456B80}"/>
    <dgm:cxn modelId="{694FD47B-CDAF-48C5-A37D-DC9204446C98}" srcId="{DA1A0531-3F55-454B-AACA-885F43543856}" destId="{963445E9-00E0-4549-8E77-812394B82802}" srcOrd="0" destOrd="0" parTransId="{98C465CC-8889-4FDE-9A09-E4D4C15A602F}" sibTransId="{C0A55311-601E-40D3-A8C4-14687904F7E8}"/>
    <dgm:cxn modelId="{DA3FAEE1-B2E1-8844-931A-7B599B723A01}" type="presOf" srcId="{DA1A0531-3F55-454B-AACA-885F43543856}" destId="{6337BF25-E2DA-9D4B-B456-A3790B32E459}" srcOrd="0" destOrd="0" presId="urn:microsoft.com/office/officeart/2005/8/layout/vList2"/>
    <dgm:cxn modelId="{967A8694-D12B-3C42-BC11-D390A282057C}" type="presParOf" srcId="{6337BF25-E2DA-9D4B-B456-A3790B32E459}" destId="{CC639D8C-4415-134C-94BE-EFCE37B5DECD}" srcOrd="0" destOrd="0" presId="urn:microsoft.com/office/officeart/2005/8/layout/vList2"/>
    <dgm:cxn modelId="{06BC418A-5518-EA44-85C7-0B1F5FA98732}" type="presParOf" srcId="{6337BF25-E2DA-9D4B-B456-A3790B32E459}" destId="{21695A12-B663-F24A-A7BD-017BF65A875D}" srcOrd="1" destOrd="0" presId="urn:microsoft.com/office/officeart/2005/8/layout/vList2"/>
    <dgm:cxn modelId="{F7997402-4D30-8747-869C-E6C49DCC014E}" type="presParOf" srcId="{6337BF25-E2DA-9D4B-B456-A3790B32E459}" destId="{1F0D378B-C902-3E42-9D7C-172EDDDFD73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F67BD-6979-614E-B0F3-BBB03CE8DEAB}">
      <dsp:nvSpPr>
        <dsp:cNvPr id="0" name=""/>
        <dsp:cNvSpPr/>
      </dsp:nvSpPr>
      <dsp:spPr>
        <a:xfrm>
          <a:off x="2103120" y="1298"/>
          <a:ext cx="8412480" cy="13307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8007" rIns="163225" bIns="3380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</a:t>
          </a:r>
        </a:p>
      </dsp:txBody>
      <dsp:txXfrm>
        <a:off x="2103120" y="1298"/>
        <a:ext cx="8412480" cy="1330734"/>
      </dsp:txXfrm>
    </dsp:sp>
    <dsp:sp modelId="{E5306057-73ED-3D40-94EE-AA674BF625FD}">
      <dsp:nvSpPr>
        <dsp:cNvPr id="0" name=""/>
        <dsp:cNvSpPr/>
      </dsp:nvSpPr>
      <dsp:spPr>
        <a:xfrm>
          <a:off x="0" y="1298"/>
          <a:ext cx="2103120" cy="13307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1447" rIns="111290" bIns="1314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Changing</a:t>
          </a:r>
        </a:p>
      </dsp:txBody>
      <dsp:txXfrm>
        <a:off x="0" y="1298"/>
        <a:ext cx="2103120" cy="1330734"/>
      </dsp:txXfrm>
    </dsp:sp>
    <dsp:sp modelId="{464F52F9-5C3D-DA48-93B9-5BF56D66DF9D}">
      <dsp:nvSpPr>
        <dsp:cNvPr id="0" name=""/>
        <dsp:cNvSpPr/>
      </dsp:nvSpPr>
      <dsp:spPr>
        <a:xfrm>
          <a:off x="2103120" y="1411876"/>
          <a:ext cx="8412480" cy="1330734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8007" rIns="163225" bIns="3380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Width</a:t>
          </a:r>
        </a:p>
      </dsp:txBody>
      <dsp:txXfrm>
        <a:off x="2103120" y="1411876"/>
        <a:ext cx="8412480" cy="1330734"/>
      </dsp:txXfrm>
    </dsp:sp>
    <dsp:sp modelId="{86B2364E-25EE-1445-9253-5EC961C68E39}">
      <dsp:nvSpPr>
        <dsp:cNvPr id="0" name=""/>
        <dsp:cNvSpPr/>
      </dsp:nvSpPr>
      <dsp:spPr>
        <a:xfrm>
          <a:off x="0" y="1411876"/>
          <a:ext cx="2103120" cy="133073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1447" rIns="111290" bIns="1314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Changing</a:t>
          </a:r>
        </a:p>
      </dsp:txBody>
      <dsp:txXfrm>
        <a:off x="0" y="1411876"/>
        <a:ext cx="2103120" cy="1330734"/>
      </dsp:txXfrm>
    </dsp:sp>
    <dsp:sp modelId="{6B9683D9-9F52-9D4A-A5F7-5410B49CCD88}">
      <dsp:nvSpPr>
        <dsp:cNvPr id="0" name=""/>
        <dsp:cNvSpPr/>
      </dsp:nvSpPr>
      <dsp:spPr>
        <a:xfrm>
          <a:off x="2103120" y="2822455"/>
          <a:ext cx="8412480" cy="133073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8007" rIns="163225" bIns="3380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Height</a:t>
          </a:r>
        </a:p>
      </dsp:txBody>
      <dsp:txXfrm>
        <a:off x="2103120" y="2822455"/>
        <a:ext cx="8412480" cy="1330734"/>
      </dsp:txXfrm>
    </dsp:sp>
    <dsp:sp modelId="{09ECB79B-138E-B24D-96D2-375F996EEF2B}">
      <dsp:nvSpPr>
        <dsp:cNvPr id="0" name=""/>
        <dsp:cNvSpPr/>
      </dsp:nvSpPr>
      <dsp:spPr>
        <a:xfrm>
          <a:off x="0" y="2822455"/>
          <a:ext cx="2103120" cy="133073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1447" rIns="111290" bIns="1314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Changing</a:t>
          </a:r>
        </a:p>
      </dsp:txBody>
      <dsp:txXfrm>
        <a:off x="0" y="2822455"/>
        <a:ext cx="2103120" cy="1330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39D8C-4415-134C-94BE-EFCE37B5DECD}">
      <dsp:nvSpPr>
        <dsp:cNvPr id="0" name=""/>
        <dsp:cNvSpPr/>
      </dsp:nvSpPr>
      <dsp:spPr>
        <a:xfrm>
          <a:off x="0" y="31792"/>
          <a:ext cx="6269038" cy="2685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DP stands for density independent pixels.</a:t>
          </a:r>
        </a:p>
      </dsp:txBody>
      <dsp:txXfrm>
        <a:off x="131078" y="162870"/>
        <a:ext cx="6006882" cy="2422993"/>
      </dsp:txXfrm>
    </dsp:sp>
    <dsp:sp modelId="{1F0D378B-C902-3E42-9D7C-172EDDDFD739}">
      <dsp:nvSpPr>
        <dsp:cNvPr id="0" name=""/>
        <dsp:cNvSpPr/>
      </dsp:nvSpPr>
      <dsp:spPr>
        <a:xfrm>
          <a:off x="0" y="2855182"/>
          <a:ext cx="6269038" cy="26851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Let’s have a look at the meaning in Vocab Glossary.</a:t>
          </a:r>
        </a:p>
      </dsp:txBody>
      <dsp:txXfrm>
        <a:off x="131078" y="2986260"/>
        <a:ext cx="6006882" cy="242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7B48-1D4A-1547-944C-9AAB532F8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87F34-9F6F-D844-A172-9B9595438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1CC8-8345-B047-ABCC-4BEE5752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FA2F7-F6EA-6141-924E-27D433D1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D714-D9E0-ED46-A4C1-A2E5467A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3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F207-211C-3E41-BD92-B71DE6BB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2054-A7C8-F941-A94B-37DDE1595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8240-E96C-1A47-88E9-14A1AB2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0A6B-BBD4-A042-BCB2-895F948A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17A42-EFD6-804B-B7B7-B36E1B1B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0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747BF-5014-3C4D-8F8A-A45991FF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DE88D-BB38-0D46-8083-586C2C01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04FC-B183-2240-A37F-60FF3887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9F4CA-3F59-6541-AC84-FA685B8C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BF24-408F-4E44-B58E-00D7FAAD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05D1-48FF-CB49-A0D4-F225C289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79A3-1974-3744-B833-ADE72275F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FAF3-57F8-FD4B-A0C3-98CEF7DE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B576-46C8-8E4E-96AE-91FCA2DD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72F2-0282-1C43-8B3D-BD8F06BA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D86A-EA71-6F4D-9F74-24286F6C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6CB9-BB16-204E-8E11-4DFF5B0B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B9491-34D4-0C41-9346-EAF0F02D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291E-4AB6-8D43-B2BC-EC216C80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D62D-2EDC-A446-8DC8-607EF9DE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67B9-4098-8D43-BA08-5F5D7C86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04D2-AC8A-DD42-82EF-ACDCE7890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A486A-A754-034C-A40B-7FF8EC0B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38B8-49E4-E740-9501-8364186D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8476-6BBD-BB4B-A13A-85BEA121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38C0E-6F86-9D44-B983-34DBF0E1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EFE0-65B9-864F-A370-2CCA57F5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0D2D-54EE-2842-8E44-DF2A9E08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CBB13-3004-F441-A6DB-9897BD0B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D43C0-35D7-8345-83D7-C5AEF3965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B139-C5AA-C944-BB9B-E3C9C3D7E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B1423-C492-C94F-A17F-18BB0BE3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F98A4-107B-7A4C-9C55-099B621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85DD-0E6C-9046-810A-874A41A7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96E5-CBAC-5446-AE47-E565DBAB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10CC6-BB82-B34D-9585-A8345B22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400DA-E4CE-4C47-B7F7-3BE10308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1C22-667C-0447-AFD5-3E84559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9A283-4D89-FD41-B15F-5D42DF49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7B84D-218C-E34B-8ABD-4CDFB886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8FBA8-4015-2840-9612-FAF17BDB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6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97F1-CD21-C046-9F3D-2CA7F852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7312-052B-9A4C-A59C-BB9284E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F95EE-5EE9-5744-896D-BE0B3675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616A7-8706-6E43-B43A-4DB437F8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C1ABD-0B4B-4843-8283-4B268C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3038-8136-6246-90F7-7E965295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F9C8-5CE5-9A47-8FAC-10754DDE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6339E-11BC-F34B-82B9-BDEB0E29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F7948-3DF5-4D4B-92F1-C97748B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492AF-31D5-B743-B214-3BACED3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BA6D-C1B3-B142-862F-1ED4FAF0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1DB7B-6DE7-8245-BC97-2F5F3BAB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94481-2081-5B4B-A400-B5AB3BBB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585B-83CD-FF4B-98FD-A2694C0F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2F68-FC9D-5045-BB84-32243BEF6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4906-690F-CD4B-BD7D-1CE8CAED475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5971-0857-BD41-9D50-4F8FE41D1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4AC8-4F9F-1448-A1AB-6F7C241D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D90F-F419-A548-8E15-FB6C1ED1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udacity.com/android-visualizer/#/android/xml-syntax-err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CCA47B-2B53-F04E-A81B-80EEF362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17704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7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76921-4A6F-434E-99C1-8546C25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8" y="643467"/>
            <a:ext cx="8913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2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BC2CDA-A684-3F41-BBDD-F10F1011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try to identify errors and get past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AC2F-EE35-6E4C-9BA6-9EA52C5A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https://labs.udacity.com/android-visualizer/#/android/xml-syntax-errors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11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310541-7C88-4194-94FD-91FB76F59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B02E6-2B39-3344-8C07-70E98525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PDF about the important views: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FE1E-8698-7142-A358-2442887F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240" y="3031860"/>
            <a:ext cx="8937522" cy="10593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 site</a:t>
            </a:r>
          </a:p>
        </p:txBody>
      </p:sp>
    </p:spTree>
    <p:extLst>
      <p:ext uri="{BB962C8B-B14F-4D97-AF65-F5344CB8AC3E}">
        <p14:creationId xmlns:p14="http://schemas.microsoft.com/office/powerpoint/2010/main" val="135389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9960-7E14-0A44-9CB4-591B9710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1A89-C9A2-E745-8678-DCF59372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view is a rectangle on the screen that shows some content.</a:t>
            </a:r>
          </a:p>
          <a:p>
            <a:pPr marL="0" indent="0">
              <a:buNone/>
            </a:pPr>
            <a:r>
              <a:rPr lang="en-US" dirty="0"/>
              <a:t>It can be an :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Piece of Text</a:t>
            </a:r>
          </a:p>
          <a:p>
            <a:r>
              <a:rPr lang="en-US" dirty="0"/>
              <a:t>Button </a:t>
            </a:r>
          </a:p>
          <a:p>
            <a:r>
              <a:rPr lang="en-US" dirty="0"/>
              <a:t>Or anything that an app can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0E517-7554-4340-B1A3-43CE09E3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8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3A62F-52C7-1541-A7F6-B2233EF84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621" y="492573"/>
            <a:ext cx="3307947" cy="5880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0080C-8D6B-B94F-81EA-701B7518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try to identify few views</a:t>
            </a:r>
          </a:p>
        </p:txBody>
      </p:sp>
    </p:spTree>
    <p:extLst>
      <p:ext uri="{BB962C8B-B14F-4D97-AF65-F5344CB8AC3E}">
        <p14:creationId xmlns:p14="http://schemas.microsoft.com/office/powerpoint/2010/main" val="280362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5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475BA-FDC7-4D40-8D98-1EB16A93A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138" y="643467"/>
            <a:ext cx="313372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CE16-71CC-A342-B1F4-0231D8C4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EB50-1722-204C-85FE-0DE888C6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E8BF6A"/>
                </a:solidFill>
              </a:rPr>
              <a:t>&lt;</a:t>
            </a:r>
            <a:r>
              <a:rPr lang="en-IN" dirty="0" err="1">
                <a:solidFill>
                  <a:srgbClr val="E8BF6A"/>
                </a:solidFill>
              </a:rPr>
              <a:t>TextView</a:t>
            </a:r>
            <a:br>
              <a:rPr lang="en-IN" dirty="0">
                <a:solidFill>
                  <a:srgbClr val="E8BF6A"/>
                </a:solidFill>
              </a:rPr>
            </a:br>
            <a:r>
              <a:rPr lang="en-IN" dirty="0">
                <a:solidFill>
                  <a:srgbClr val="E8BF6A"/>
                </a:solidFill>
              </a:rPr>
              <a:t>    </a:t>
            </a:r>
            <a:r>
              <a:rPr lang="en-IN" dirty="0" err="1">
                <a:solidFill>
                  <a:srgbClr val="9876AA"/>
                </a:solidFill>
              </a:rPr>
              <a:t>android</a:t>
            </a:r>
            <a:r>
              <a:rPr lang="en-IN" dirty="0" err="1">
                <a:solidFill>
                  <a:srgbClr val="BABABA"/>
                </a:solidFill>
              </a:rPr>
              <a:t>:text</a:t>
            </a:r>
            <a:r>
              <a:rPr lang="en-IN" dirty="0">
                <a:solidFill>
                  <a:srgbClr val="BABABA"/>
                </a:solidFill>
              </a:rPr>
              <a:t>=</a:t>
            </a:r>
            <a:r>
              <a:rPr lang="en-IN" dirty="0">
                <a:solidFill>
                  <a:srgbClr val="6A8759"/>
                </a:solidFill>
              </a:rPr>
              <a:t>"Hello World!!!!"</a:t>
            </a:r>
            <a:br>
              <a:rPr lang="en-IN" dirty="0">
                <a:solidFill>
                  <a:srgbClr val="6A8759"/>
                </a:solidFill>
              </a:rPr>
            </a:br>
            <a:r>
              <a:rPr lang="en-IN" dirty="0">
                <a:solidFill>
                  <a:srgbClr val="6A8759"/>
                </a:solidFill>
              </a:rPr>
              <a:t>    </a:t>
            </a:r>
            <a:r>
              <a:rPr lang="en-IN" dirty="0" err="1">
                <a:solidFill>
                  <a:srgbClr val="9876AA"/>
                </a:solidFill>
              </a:rPr>
              <a:t>android</a:t>
            </a:r>
            <a:r>
              <a:rPr lang="en-IN" dirty="0" err="1">
                <a:solidFill>
                  <a:srgbClr val="BABABA"/>
                </a:solidFill>
              </a:rPr>
              <a:t>:background</a:t>
            </a:r>
            <a:r>
              <a:rPr lang="en-IN" dirty="0">
                <a:solidFill>
                  <a:srgbClr val="BABABA"/>
                </a:solidFill>
              </a:rPr>
              <a:t>=</a:t>
            </a:r>
            <a:r>
              <a:rPr lang="en-IN" dirty="0">
                <a:solidFill>
                  <a:srgbClr val="6A8759"/>
                </a:solidFill>
              </a:rPr>
              <a:t>"@</a:t>
            </a:r>
            <a:r>
              <a:rPr lang="en-IN" dirty="0" err="1">
                <a:solidFill>
                  <a:srgbClr val="6A8759"/>
                </a:solidFill>
              </a:rPr>
              <a:t>android:color</a:t>
            </a:r>
            <a:r>
              <a:rPr lang="en-IN" dirty="0">
                <a:solidFill>
                  <a:srgbClr val="6A8759"/>
                </a:solidFill>
              </a:rPr>
              <a:t>/</a:t>
            </a:r>
            <a:r>
              <a:rPr lang="en-IN" dirty="0" err="1">
                <a:solidFill>
                  <a:srgbClr val="6A8759"/>
                </a:solidFill>
              </a:rPr>
              <a:t>darker_gray</a:t>
            </a:r>
            <a:r>
              <a:rPr lang="en-IN" dirty="0">
                <a:solidFill>
                  <a:srgbClr val="6A8759"/>
                </a:solidFill>
              </a:rPr>
              <a:t>"</a:t>
            </a:r>
            <a:br>
              <a:rPr lang="en-IN" dirty="0">
                <a:solidFill>
                  <a:srgbClr val="6A8759"/>
                </a:solidFill>
              </a:rPr>
            </a:br>
            <a:r>
              <a:rPr lang="en-IN" dirty="0">
                <a:solidFill>
                  <a:srgbClr val="6A8759"/>
                </a:solidFill>
              </a:rPr>
              <a:t>    </a:t>
            </a:r>
            <a:r>
              <a:rPr lang="en-IN" dirty="0" err="1">
                <a:solidFill>
                  <a:srgbClr val="9876AA"/>
                </a:solidFill>
              </a:rPr>
              <a:t>android</a:t>
            </a:r>
            <a:r>
              <a:rPr lang="en-IN" dirty="0" err="1">
                <a:solidFill>
                  <a:srgbClr val="BABABA"/>
                </a:solidFill>
              </a:rPr>
              <a:t>:layout_width</a:t>
            </a:r>
            <a:r>
              <a:rPr lang="en-IN" dirty="0">
                <a:solidFill>
                  <a:srgbClr val="BABABA"/>
                </a:solidFill>
              </a:rPr>
              <a:t>=</a:t>
            </a:r>
            <a:r>
              <a:rPr lang="en-IN" dirty="0">
                <a:solidFill>
                  <a:srgbClr val="6A8759"/>
                </a:solidFill>
              </a:rPr>
              <a:t>"150dp"</a:t>
            </a:r>
            <a:br>
              <a:rPr lang="en-IN" dirty="0">
                <a:solidFill>
                  <a:srgbClr val="6A8759"/>
                </a:solidFill>
              </a:rPr>
            </a:br>
            <a:r>
              <a:rPr lang="en-IN" dirty="0">
                <a:solidFill>
                  <a:srgbClr val="6A8759"/>
                </a:solidFill>
              </a:rPr>
              <a:t>    </a:t>
            </a:r>
            <a:r>
              <a:rPr lang="en-IN" dirty="0" err="1">
                <a:solidFill>
                  <a:srgbClr val="9876AA"/>
                </a:solidFill>
              </a:rPr>
              <a:t>android</a:t>
            </a:r>
            <a:r>
              <a:rPr lang="en-IN" dirty="0" err="1">
                <a:solidFill>
                  <a:srgbClr val="BABABA"/>
                </a:solidFill>
              </a:rPr>
              <a:t>:layout_height</a:t>
            </a:r>
            <a:r>
              <a:rPr lang="en-IN" dirty="0">
                <a:solidFill>
                  <a:srgbClr val="BABABA"/>
                </a:solidFill>
              </a:rPr>
              <a:t>=</a:t>
            </a:r>
            <a:r>
              <a:rPr lang="en-IN" dirty="0">
                <a:solidFill>
                  <a:srgbClr val="6A8759"/>
                </a:solidFill>
              </a:rPr>
              <a:t>"150dp" </a:t>
            </a:r>
            <a:br>
              <a:rPr lang="en-IN" dirty="0">
                <a:solidFill>
                  <a:srgbClr val="6A8759"/>
                </a:solidFill>
              </a:rPr>
            </a:br>
            <a:r>
              <a:rPr lang="en-IN" dirty="0">
                <a:solidFill>
                  <a:srgbClr val="E8BF6A"/>
                </a:solidFill>
              </a:rPr>
              <a:t>/&gt;</a:t>
            </a:r>
            <a:br>
              <a:rPr lang="en-IN" dirty="0">
                <a:solidFill>
                  <a:srgbClr val="E8BF6A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5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BF7B4B-8F07-47CF-9704-6509D1A52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A122B-E963-DB45-97C5-E943F27F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Your observations about the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A81C-8428-5344-BDA8-BF34A0A3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What did you think the code would do ?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389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7994-0CD4-8846-870D-50901FAF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Let’s try to change the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C6270-765D-452B-8CDC-191B1ACB2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16301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3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7F3C42-47EE-9A4B-B1BF-8C13E522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does DP mean?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C3DA61-24B2-4873-BA53-241FDB2F4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66958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9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BD89F8F-EE43-2645-BA42-77CBEA744D06}">
  <we:reference id="wa104178141" version="3.10.0.52" store="en-US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117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Views</vt:lpstr>
      <vt:lpstr>Views</vt:lpstr>
      <vt:lpstr>PowerPoint Presentation</vt:lpstr>
      <vt:lpstr>Let’s try to identify few views</vt:lpstr>
      <vt:lpstr>PowerPoint Presentation</vt:lpstr>
      <vt:lpstr>Text View:</vt:lpstr>
      <vt:lpstr>Your observations about the code</vt:lpstr>
      <vt:lpstr>Let’s try to change the code</vt:lpstr>
      <vt:lpstr>What does DP mean?</vt:lpstr>
      <vt:lpstr>PowerPoint Presentation</vt:lpstr>
      <vt:lpstr>Let’s try to identify errors and get past them</vt:lpstr>
      <vt:lpstr>Download PDF about the important views: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Kunchala</dc:creator>
  <cp:lastModifiedBy>Harish Kunchala</cp:lastModifiedBy>
  <cp:revision>13</cp:revision>
  <dcterms:created xsi:type="dcterms:W3CDTF">2018-05-29T04:56:28Z</dcterms:created>
  <dcterms:modified xsi:type="dcterms:W3CDTF">2018-05-31T06:28:39Z</dcterms:modified>
</cp:coreProperties>
</file>