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74"/>
  </p:normalViewPr>
  <p:slideViewPr>
    <p:cSldViewPr snapToGrid="0" snapToObjects="1">
      <p:cViewPr varScale="1">
        <p:scale>
          <a:sx n="107" d="100"/>
          <a:sy n="107" d="100"/>
        </p:scale>
        <p:origin x="20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764784-4C55-4609-8A84-383888034BF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E3F4904-8196-4D5E-B4E5-8E81AD4E3607}">
      <dgm:prSet/>
      <dgm:spPr/>
      <dgm:t>
        <a:bodyPr/>
        <a:lstStyle/>
        <a:p>
          <a:r>
            <a:rPr lang="en-IN"/>
            <a:t>Lack of confidence that they can be a developer</a:t>
          </a:r>
          <a:endParaRPr lang="en-US"/>
        </a:p>
      </dgm:t>
    </dgm:pt>
    <dgm:pt modelId="{51099892-81FC-4543-B0CD-FA73DCD4C8F2}" type="parTrans" cxnId="{7CBBC84A-5960-4687-B409-6597B7C02277}">
      <dgm:prSet/>
      <dgm:spPr/>
      <dgm:t>
        <a:bodyPr/>
        <a:lstStyle/>
        <a:p>
          <a:endParaRPr lang="en-US"/>
        </a:p>
      </dgm:t>
    </dgm:pt>
    <dgm:pt modelId="{417CF983-6A66-4174-87FE-D23B8523C7F9}" type="sibTrans" cxnId="{7CBBC84A-5960-4687-B409-6597B7C02277}">
      <dgm:prSet/>
      <dgm:spPr/>
      <dgm:t>
        <a:bodyPr/>
        <a:lstStyle/>
        <a:p>
          <a:endParaRPr lang="en-US"/>
        </a:p>
      </dgm:t>
    </dgm:pt>
    <dgm:pt modelId="{F1A691CD-FF1E-4040-8B5E-CB116D0AC29D}">
      <dgm:prSet/>
      <dgm:spPr/>
      <dgm:t>
        <a:bodyPr/>
        <a:lstStyle/>
        <a:p>
          <a:r>
            <a:rPr lang="en-IN"/>
            <a:t>Code seems intimidating</a:t>
          </a:r>
          <a:endParaRPr lang="en-US"/>
        </a:p>
      </dgm:t>
    </dgm:pt>
    <dgm:pt modelId="{238DA5C2-D46F-4610-87A8-D7EB6BFE31EE}" type="parTrans" cxnId="{98FBE7EB-46CF-4CE9-8E96-262DDB606C4B}">
      <dgm:prSet/>
      <dgm:spPr/>
      <dgm:t>
        <a:bodyPr/>
        <a:lstStyle/>
        <a:p>
          <a:endParaRPr lang="en-US"/>
        </a:p>
      </dgm:t>
    </dgm:pt>
    <dgm:pt modelId="{B5989A0B-4982-4283-8765-A00DE6467E18}" type="sibTrans" cxnId="{98FBE7EB-46CF-4CE9-8E96-262DDB606C4B}">
      <dgm:prSet/>
      <dgm:spPr/>
      <dgm:t>
        <a:bodyPr/>
        <a:lstStyle/>
        <a:p>
          <a:endParaRPr lang="en-US"/>
        </a:p>
      </dgm:t>
    </dgm:pt>
    <dgm:pt modelId="{623EDB17-0326-4C98-9BD1-0310C9709C62}">
      <dgm:prSet/>
      <dgm:spPr/>
      <dgm:t>
        <a:bodyPr/>
        <a:lstStyle/>
        <a:p>
          <a:r>
            <a:rPr lang="en-IN"/>
            <a:t>Tools seem complex</a:t>
          </a:r>
          <a:endParaRPr lang="en-US"/>
        </a:p>
      </dgm:t>
    </dgm:pt>
    <dgm:pt modelId="{DDA4079B-D433-44C4-BD61-585A683E10E9}" type="parTrans" cxnId="{98DA7F0E-8894-4EA9-ABB2-A749E5D2F2EA}">
      <dgm:prSet/>
      <dgm:spPr/>
      <dgm:t>
        <a:bodyPr/>
        <a:lstStyle/>
        <a:p>
          <a:endParaRPr lang="en-US"/>
        </a:p>
      </dgm:t>
    </dgm:pt>
    <dgm:pt modelId="{C131B744-B959-4A0B-856C-5B617E58969E}" type="sibTrans" cxnId="{98DA7F0E-8894-4EA9-ABB2-A749E5D2F2EA}">
      <dgm:prSet/>
      <dgm:spPr/>
      <dgm:t>
        <a:bodyPr/>
        <a:lstStyle/>
        <a:p>
          <a:endParaRPr lang="en-US"/>
        </a:p>
      </dgm:t>
    </dgm:pt>
    <dgm:pt modelId="{68AC5A67-5EEC-4DB9-B263-81077A3196CD}">
      <dgm:prSet/>
      <dgm:spPr/>
      <dgm:t>
        <a:bodyPr/>
        <a:lstStyle/>
        <a:p>
          <a:r>
            <a:rPr lang="en-IN"/>
            <a:t>Too much jargon</a:t>
          </a:r>
          <a:endParaRPr lang="en-US"/>
        </a:p>
      </dgm:t>
    </dgm:pt>
    <dgm:pt modelId="{96A4943E-AD65-4900-B3F9-29782FA85AC9}" type="parTrans" cxnId="{06EAFEF3-13E6-4B4B-8AA7-643D68A9EA1A}">
      <dgm:prSet/>
      <dgm:spPr/>
      <dgm:t>
        <a:bodyPr/>
        <a:lstStyle/>
        <a:p>
          <a:endParaRPr lang="en-US"/>
        </a:p>
      </dgm:t>
    </dgm:pt>
    <dgm:pt modelId="{FF6892EC-7894-4A6F-9CF7-56E5FB16485C}" type="sibTrans" cxnId="{06EAFEF3-13E6-4B4B-8AA7-643D68A9EA1A}">
      <dgm:prSet/>
      <dgm:spPr/>
      <dgm:t>
        <a:bodyPr/>
        <a:lstStyle/>
        <a:p>
          <a:endParaRPr lang="en-US"/>
        </a:p>
      </dgm:t>
    </dgm:pt>
    <dgm:pt modelId="{B4BB48E5-A46E-4A22-B36B-AEEB3DB8336A}">
      <dgm:prSet/>
      <dgm:spPr/>
      <dgm:t>
        <a:bodyPr/>
        <a:lstStyle/>
        <a:p>
          <a:r>
            <a:rPr lang="en-IN"/>
            <a:t>Concepts are too abstract</a:t>
          </a:r>
          <a:endParaRPr lang="en-US"/>
        </a:p>
      </dgm:t>
    </dgm:pt>
    <dgm:pt modelId="{58D28A6E-D079-46E5-9D9A-A843C1D6CE9D}" type="parTrans" cxnId="{20288AA2-A758-4CCC-BFA4-2C43FDDA7792}">
      <dgm:prSet/>
      <dgm:spPr/>
      <dgm:t>
        <a:bodyPr/>
        <a:lstStyle/>
        <a:p>
          <a:endParaRPr lang="en-US"/>
        </a:p>
      </dgm:t>
    </dgm:pt>
    <dgm:pt modelId="{65B121FA-8605-47B6-A022-1B88C2BAD4A4}" type="sibTrans" cxnId="{20288AA2-A758-4CCC-BFA4-2C43FDDA7792}">
      <dgm:prSet/>
      <dgm:spPr/>
      <dgm:t>
        <a:bodyPr/>
        <a:lstStyle/>
        <a:p>
          <a:endParaRPr lang="en-US"/>
        </a:p>
      </dgm:t>
    </dgm:pt>
    <dgm:pt modelId="{A6DE33C5-8D35-CE45-9164-20C5BED41CD9}" type="pres">
      <dgm:prSet presAssocID="{D2764784-4C55-4609-8A84-383888034BF5}" presName="linear" presStyleCnt="0">
        <dgm:presLayoutVars>
          <dgm:animLvl val="lvl"/>
          <dgm:resizeHandles val="exact"/>
        </dgm:presLayoutVars>
      </dgm:prSet>
      <dgm:spPr/>
    </dgm:pt>
    <dgm:pt modelId="{544D82A7-9100-B143-AE29-0B2E9B51F2B6}" type="pres">
      <dgm:prSet presAssocID="{3E3F4904-8196-4D5E-B4E5-8E81AD4E360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10EF063-4B98-B14F-8349-9345CFD25047}" type="pres">
      <dgm:prSet presAssocID="{417CF983-6A66-4174-87FE-D23B8523C7F9}" presName="spacer" presStyleCnt="0"/>
      <dgm:spPr/>
    </dgm:pt>
    <dgm:pt modelId="{4B2D1E56-BCE5-2342-8F39-869E71DF0CC9}" type="pres">
      <dgm:prSet presAssocID="{F1A691CD-FF1E-4040-8B5E-CB116D0AC29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CD11D23-1AC0-1249-8553-976B99483CD1}" type="pres">
      <dgm:prSet presAssocID="{B5989A0B-4982-4283-8765-A00DE6467E18}" presName="spacer" presStyleCnt="0"/>
      <dgm:spPr/>
    </dgm:pt>
    <dgm:pt modelId="{80B54F05-EBBC-7F4A-8A3A-065F150786E2}" type="pres">
      <dgm:prSet presAssocID="{623EDB17-0326-4C98-9BD1-0310C9709C6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A523030-F096-FD46-A4FB-6EB88A4E2986}" type="pres">
      <dgm:prSet presAssocID="{C131B744-B959-4A0B-856C-5B617E58969E}" presName="spacer" presStyleCnt="0"/>
      <dgm:spPr/>
    </dgm:pt>
    <dgm:pt modelId="{FB0DCD0B-2391-DF4A-843D-83680432E4BF}" type="pres">
      <dgm:prSet presAssocID="{68AC5A67-5EEC-4DB9-B263-81077A3196C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DFE2808-89F7-AC4D-9954-95C434623365}" type="pres">
      <dgm:prSet presAssocID="{FF6892EC-7894-4A6F-9CF7-56E5FB16485C}" presName="spacer" presStyleCnt="0"/>
      <dgm:spPr/>
    </dgm:pt>
    <dgm:pt modelId="{9B0AB7BF-7736-0C48-AAD1-9E077E9E85F1}" type="pres">
      <dgm:prSet presAssocID="{B4BB48E5-A46E-4A22-B36B-AEEB3DB8336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8DA7F0E-8894-4EA9-ABB2-A749E5D2F2EA}" srcId="{D2764784-4C55-4609-8A84-383888034BF5}" destId="{623EDB17-0326-4C98-9BD1-0310C9709C62}" srcOrd="2" destOrd="0" parTransId="{DDA4079B-D433-44C4-BD61-585A683E10E9}" sibTransId="{C131B744-B959-4A0B-856C-5B617E58969E}"/>
    <dgm:cxn modelId="{6856A914-74E7-4345-9982-9892FC5F9E9B}" type="presOf" srcId="{68AC5A67-5EEC-4DB9-B263-81077A3196CD}" destId="{FB0DCD0B-2391-DF4A-843D-83680432E4BF}" srcOrd="0" destOrd="0" presId="urn:microsoft.com/office/officeart/2005/8/layout/vList2"/>
    <dgm:cxn modelId="{7CBBC84A-5960-4687-B409-6597B7C02277}" srcId="{D2764784-4C55-4609-8A84-383888034BF5}" destId="{3E3F4904-8196-4D5E-B4E5-8E81AD4E3607}" srcOrd="0" destOrd="0" parTransId="{51099892-81FC-4543-B0CD-FA73DCD4C8F2}" sibTransId="{417CF983-6A66-4174-87FE-D23B8523C7F9}"/>
    <dgm:cxn modelId="{C4214E57-6FAF-824A-A19F-FDAF5BA32ECF}" type="presOf" srcId="{D2764784-4C55-4609-8A84-383888034BF5}" destId="{A6DE33C5-8D35-CE45-9164-20C5BED41CD9}" srcOrd="0" destOrd="0" presId="urn:microsoft.com/office/officeart/2005/8/layout/vList2"/>
    <dgm:cxn modelId="{8247435D-034E-984A-B205-E6274AB739E9}" type="presOf" srcId="{3E3F4904-8196-4D5E-B4E5-8E81AD4E3607}" destId="{544D82A7-9100-B143-AE29-0B2E9B51F2B6}" srcOrd="0" destOrd="0" presId="urn:microsoft.com/office/officeart/2005/8/layout/vList2"/>
    <dgm:cxn modelId="{0CF15677-D50D-6743-8A4A-C34468FE44E7}" type="presOf" srcId="{623EDB17-0326-4C98-9BD1-0310C9709C62}" destId="{80B54F05-EBBC-7F4A-8A3A-065F150786E2}" srcOrd="0" destOrd="0" presId="urn:microsoft.com/office/officeart/2005/8/layout/vList2"/>
    <dgm:cxn modelId="{F37CF794-A884-0A41-ABE9-82D8A91EB6B5}" type="presOf" srcId="{B4BB48E5-A46E-4A22-B36B-AEEB3DB8336A}" destId="{9B0AB7BF-7736-0C48-AAD1-9E077E9E85F1}" srcOrd="0" destOrd="0" presId="urn:microsoft.com/office/officeart/2005/8/layout/vList2"/>
    <dgm:cxn modelId="{16BA3198-802A-C640-B47F-35AF73CADAA4}" type="presOf" srcId="{F1A691CD-FF1E-4040-8B5E-CB116D0AC29D}" destId="{4B2D1E56-BCE5-2342-8F39-869E71DF0CC9}" srcOrd="0" destOrd="0" presId="urn:microsoft.com/office/officeart/2005/8/layout/vList2"/>
    <dgm:cxn modelId="{20288AA2-A758-4CCC-BFA4-2C43FDDA7792}" srcId="{D2764784-4C55-4609-8A84-383888034BF5}" destId="{B4BB48E5-A46E-4A22-B36B-AEEB3DB8336A}" srcOrd="4" destOrd="0" parTransId="{58D28A6E-D079-46E5-9D9A-A843C1D6CE9D}" sibTransId="{65B121FA-8605-47B6-A022-1B88C2BAD4A4}"/>
    <dgm:cxn modelId="{98FBE7EB-46CF-4CE9-8E96-262DDB606C4B}" srcId="{D2764784-4C55-4609-8A84-383888034BF5}" destId="{F1A691CD-FF1E-4040-8B5E-CB116D0AC29D}" srcOrd="1" destOrd="0" parTransId="{238DA5C2-D46F-4610-87A8-D7EB6BFE31EE}" sibTransId="{B5989A0B-4982-4283-8765-A00DE6467E18}"/>
    <dgm:cxn modelId="{06EAFEF3-13E6-4B4B-8AA7-643D68A9EA1A}" srcId="{D2764784-4C55-4609-8A84-383888034BF5}" destId="{68AC5A67-5EEC-4DB9-B263-81077A3196CD}" srcOrd="3" destOrd="0" parTransId="{96A4943E-AD65-4900-B3F9-29782FA85AC9}" sibTransId="{FF6892EC-7894-4A6F-9CF7-56E5FB16485C}"/>
    <dgm:cxn modelId="{E88EC03B-1B52-F045-B6DC-C52F0CF039D6}" type="presParOf" srcId="{A6DE33C5-8D35-CE45-9164-20C5BED41CD9}" destId="{544D82A7-9100-B143-AE29-0B2E9B51F2B6}" srcOrd="0" destOrd="0" presId="urn:microsoft.com/office/officeart/2005/8/layout/vList2"/>
    <dgm:cxn modelId="{DBD3B249-A669-0F48-B6CA-A9274A40698C}" type="presParOf" srcId="{A6DE33C5-8D35-CE45-9164-20C5BED41CD9}" destId="{210EF063-4B98-B14F-8349-9345CFD25047}" srcOrd="1" destOrd="0" presId="urn:microsoft.com/office/officeart/2005/8/layout/vList2"/>
    <dgm:cxn modelId="{3C447FF1-80E3-CB43-89D6-2B1DAC69AE28}" type="presParOf" srcId="{A6DE33C5-8D35-CE45-9164-20C5BED41CD9}" destId="{4B2D1E56-BCE5-2342-8F39-869E71DF0CC9}" srcOrd="2" destOrd="0" presId="urn:microsoft.com/office/officeart/2005/8/layout/vList2"/>
    <dgm:cxn modelId="{E1E7509F-B000-3347-B688-62AB969CE1E3}" type="presParOf" srcId="{A6DE33C5-8D35-CE45-9164-20C5BED41CD9}" destId="{0CD11D23-1AC0-1249-8553-976B99483CD1}" srcOrd="3" destOrd="0" presId="urn:microsoft.com/office/officeart/2005/8/layout/vList2"/>
    <dgm:cxn modelId="{8E5B490F-A2E7-9949-96DE-A79EB2A0A616}" type="presParOf" srcId="{A6DE33C5-8D35-CE45-9164-20C5BED41CD9}" destId="{80B54F05-EBBC-7F4A-8A3A-065F150786E2}" srcOrd="4" destOrd="0" presId="urn:microsoft.com/office/officeart/2005/8/layout/vList2"/>
    <dgm:cxn modelId="{53459516-B025-4443-9C50-9238D3468FC1}" type="presParOf" srcId="{A6DE33C5-8D35-CE45-9164-20C5BED41CD9}" destId="{0A523030-F096-FD46-A4FB-6EB88A4E2986}" srcOrd="5" destOrd="0" presId="urn:microsoft.com/office/officeart/2005/8/layout/vList2"/>
    <dgm:cxn modelId="{14AD7986-2840-604D-A9BF-5EA10D26ADDD}" type="presParOf" srcId="{A6DE33C5-8D35-CE45-9164-20C5BED41CD9}" destId="{FB0DCD0B-2391-DF4A-843D-83680432E4BF}" srcOrd="6" destOrd="0" presId="urn:microsoft.com/office/officeart/2005/8/layout/vList2"/>
    <dgm:cxn modelId="{7EC9CB13-A3F6-D64B-9137-5DC5E2FB7C12}" type="presParOf" srcId="{A6DE33C5-8D35-CE45-9164-20C5BED41CD9}" destId="{ADFE2808-89F7-AC4D-9954-95C434623365}" srcOrd="7" destOrd="0" presId="urn:microsoft.com/office/officeart/2005/8/layout/vList2"/>
    <dgm:cxn modelId="{A957AFAE-0C42-0A45-8B47-56FA067D9EA9}" type="presParOf" srcId="{A6DE33C5-8D35-CE45-9164-20C5BED41CD9}" destId="{9B0AB7BF-7736-0C48-AAD1-9E077E9E85F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92DE2B-35DB-4457-9E7A-7CBF9068BCDA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3842E5B-7C21-4274-BAD1-BA6010CA1A4C}">
      <dgm:prSet/>
      <dgm:spPr/>
      <dgm:t>
        <a:bodyPr/>
        <a:lstStyle/>
        <a:p>
          <a:r>
            <a:rPr lang="en-US" b="0" i="0"/>
            <a:t>Learning how to make an Android app is like learning a new language.</a:t>
          </a:r>
          <a:endParaRPr lang="en-US"/>
        </a:p>
      </dgm:t>
    </dgm:pt>
    <dgm:pt modelId="{29DE8886-FEA6-48D1-9AD2-9C4ED7E2C736}" type="parTrans" cxnId="{2FE35FF6-9B78-4F60-A428-5746980A103A}">
      <dgm:prSet/>
      <dgm:spPr/>
      <dgm:t>
        <a:bodyPr/>
        <a:lstStyle/>
        <a:p>
          <a:endParaRPr lang="en-US"/>
        </a:p>
      </dgm:t>
    </dgm:pt>
    <dgm:pt modelId="{C038ED87-CA6B-4D62-99A8-08C6785239A7}" type="sibTrans" cxnId="{2FE35FF6-9B78-4F60-A428-5746980A103A}">
      <dgm:prSet/>
      <dgm:spPr/>
      <dgm:t>
        <a:bodyPr/>
        <a:lstStyle/>
        <a:p>
          <a:endParaRPr lang="en-US"/>
        </a:p>
      </dgm:t>
    </dgm:pt>
    <dgm:pt modelId="{435C5479-0687-4564-839D-22429809BD32}">
      <dgm:prSet/>
      <dgm:spPr/>
      <dgm:t>
        <a:bodyPr/>
        <a:lstStyle/>
        <a:p>
          <a:r>
            <a:rPr lang="en-US" b="0" i="0"/>
            <a:t>You have to learn new vocabulary, grammar and finally put those things together to form a sentence.</a:t>
          </a:r>
          <a:endParaRPr lang="en-US"/>
        </a:p>
      </dgm:t>
    </dgm:pt>
    <dgm:pt modelId="{CD0901E8-3725-407A-B0D3-48E1230B1574}" type="parTrans" cxnId="{584529BB-156F-4A64-9540-54BFFDC23F66}">
      <dgm:prSet/>
      <dgm:spPr/>
      <dgm:t>
        <a:bodyPr/>
        <a:lstStyle/>
        <a:p>
          <a:endParaRPr lang="en-US"/>
        </a:p>
      </dgm:t>
    </dgm:pt>
    <dgm:pt modelId="{0600E214-722E-4706-8BB8-6F20506F0C1E}" type="sibTrans" cxnId="{584529BB-156F-4A64-9540-54BFFDC23F66}">
      <dgm:prSet/>
      <dgm:spPr/>
      <dgm:t>
        <a:bodyPr/>
        <a:lstStyle/>
        <a:p>
          <a:endParaRPr lang="en-US"/>
        </a:p>
      </dgm:t>
    </dgm:pt>
    <dgm:pt modelId="{841C242F-BF60-4792-9613-9ACE4E02D979}">
      <dgm:prSet/>
      <dgm:spPr/>
      <dgm:t>
        <a:bodyPr/>
        <a:lstStyle/>
        <a:p>
          <a:r>
            <a:rPr lang="en-US" b="0" i="0"/>
            <a:t>Even android programming follows the same procedure.</a:t>
          </a:r>
          <a:endParaRPr lang="en-US"/>
        </a:p>
      </dgm:t>
    </dgm:pt>
    <dgm:pt modelId="{B7CFEF76-FE32-467C-BA78-730DA29CD084}" type="parTrans" cxnId="{E953F2DA-1C64-46F9-863E-256F3E5EB740}">
      <dgm:prSet/>
      <dgm:spPr/>
      <dgm:t>
        <a:bodyPr/>
        <a:lstStyle/>
        <a:p>
          <a:endParaRPr lang="en-US"/>
        </a:p>
      </dgm:t>
    </dgm:pt>
    <dgm:pt modelId="{4C5AD22D-2936-41BC-AAFF-CC7D1BA20D3B}" type="sibTrans" cxnId="{E953F2DA-1C64-46F9-863E-256F3E5EB740}">
      <dgm:prSet/>
      <dgm:spPr/>
      <dgm:t>
        <a:bodyPr/>
        <a:lstStyle/>
        <a:p>
          <a:endParaRPr lang="en-US"/>
        </a:p>
      </dgm:t>
    </dgm:pt>
    <dgm:pt modelId="{B6EB937C-961A-1942-A6CB-7D48DBBE19A2}" type="pres">
      <dgm:prSet presAssocID="{B792DE2B-35DB-4457-9E7A-7CBF9068BCDA}" presName="outerComposite" presStyleCnt="0">
        <dgm:presLayoutVars>
          <dgm:chMax val="5"/>
          <dgm:dir/>
          <dgm:resizeHandles val="exact"/>
        </dgm:presLayoutVars>
      </dgm:prSet>
      <dgm:spPr/>
    </dgm:pt>
    <dgm:pt modelId="{0CFE4D49-1431-2341-989E-738FCF0626FE}" type="pres">
      <dgm:prSet presAssocID="{B792DE2B-35DB-4457-9E7A-7CBF9068BCDA}" presName="dummyMaxCanvas" presStyleCnt="0">
        <dgm:presLayoutVars/>
      </dgm:prSet>
      <dgm:spPr/>
    </dgm:pt>
    <dgm:pt modelId="{38103E4F-7EC8-4B48-848F-8282094FA2CD}" type="pres">
      <dgm:prSet presAssocID="{B792DE2B-35DB-4457-9E7A-7CBF9068BCDA}" presName="ThreeNodes_1" presStyleLbl="node1" presStyleIdx="0" presStyleCnt="3">
        <dgm:presLayoutVars>
          <dgm:bulletEnabled val="1"/>
        </dgm:presLayoutVars>
      </dgm:prSet>
      <dgm:spPr/>
    </dgm:pt>
    <dgm:pt modelId="{1EAD8E1B-E507-3E4C-AF83-D8083FA1BFA1}" type="pres">
      <dgm:prSet presAssocID="{B792DE2B-35DB-4457-9E7A-7CBF9068BCDA}" presName="ThreeNodes_2" presStyleLbl="node1" presStyleIdx="1" presStyleCnt="3">
        <dgm:presLayoutVars>
          <dgm:bulletEnabled val="1"/>
        </dgm:presLayoutVars>
      </dgm:prSet>
      <dgm:spPr/>
    </dgm:pt>
    <dgm:pt modelId="{002B96AD-03D6-3B4C-BA34-627A52BEF85E}" type="pres">
      <dgm:prSet presAssocID="{B792DE2B-35DB-4457-9E7A-7CBF9068BCDA}" presName="ThreeNodes_3" presStyleLbl="node1" presStyleIdx="2" presStyleCnt="3">
        <dgm:presLayoutVars>
          <dgm:bulletEnabled val="1"/>
        </dgm:presLayoutVars>
      </dgm:prSet>
      <dgm:spPr/>
    </dgm:pt>
    <dgm:pt modelId="{8033AD32-A1B2-4E4E-8FF2-DE5E5C09073D}" type="pres">
      <dgm:prSet presAssocID="{B792DE2B-35DB-4457-9E7A-7CBF9068BCDA}" presName="ThreeConn_1-2" presStyleLbl="fgAccFollowNode1" presStyleIdx="0" presStyleCnt="2">
        <dgm:presLayoutVars>
          <dgm:bulletEnabled val="1"/>
        </dgm:presLayoutVars>
      </dgm:prSet>
      <dgm:spPr/>
    </dgm:pt>
    <dgm:pt modelId="{592A754B-9520-914A-BB35-5F631AB82E90}" type="pres">
      <dgm:prSet presAssocID="{B792DE2B-35DB-4457-9E7A-7CBF9068BCDA}" presName="ThreeConn_2-3" presStyleLbl="fgAccFollowNode1" presStyleIdx="1" presStyleCnt="2">
        <dgm:presLayoutVars>
          <dgm:bulletEnabled val="1"/>
        </dgm:presLayoutVars>
      </dgm:prSet>
      <dgm:spPr/>
    </dgm:pt>
    <dgm:pt modelId="{95F82A67-A3F5-D644-930E-E4FCCC7EF1DD}" type="pres">
      <dgm:prSet presAssocID="{B792DE2B-35DB-4457-9E7A-7CBF9068BCDA}" presName="ThreeNodes_1_text" presStyleLbl="node1" presStyleIdx="2" presStyleCnt="3">
        <dgm:presLayoutVars>
          <dgm:bulletEnabled val="1"/>
        </dgm:presLayoutVars>
      </dgm:prSet>
      <dgm:spPr/>
    </dgm:pt>
    <dgm:pt modelId="{6AE46D46-11E6-4941-9DDE-6742948772EF}" type="pres">
      <dgm:prSet presAssocID="{B792DE2B-35DB-4457-9E7A-7CBF9068BCDA}" presName="ThreeNodes_2_text" presStyleLbl="node1" presStyleIdx="2" presStyleCnt="3">
        <dgm:presLayoutVars>
          <dgm:bulletEnabled val="1"/>
        </dgm:presLayoutVars>
      </dgm:prSet>
      <dgm:spPr/>
    </dgm:pt>
    <dgm:pt modelId="{072B17C7-A898-0246-B11A-315BFB555DDE}" type="pres">
      <dgm:prSet presAssocID="{B792DE2B-35DB-4457-9E7A-7CBF9068BCD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882A116-B9A4-964E-99A0-1019C93098B5}" type="presOf" srcId="{B792DE2B-35DB-4457-9E7A-7CBF9068BCDA}" destId="{B6EB937C-961A-1942-A6CB-7D48DBBE19A2}" srcOrd="0" destOrd="0" presId="urn:microsoft.com/office/officeart/2005/8/layout/vProcess5"/>
    <dgm:cxn modelId="{2E37F422-DE97-3644-A125-E3F65FE8B5E6}" type="presOf" srcId="{841C242F-BF60-4792-9613-9ACE4E02D979}" destId="{002B96AD-03D6-3B4C-BA34-627A52BEF85E}" srcOrd="0" destOrd="0" presId="urn:microsoft.com/office/officeart/2005/8/layout/vProcess5"/>
    <dgm:cxn modelId="{2F9BD133-4EA8-394D-9569-D0203A819966}" type="presOf" srcId="{841C242F-BF60-4792-9613-9ACE4E02D979}" destId="{072B17C7-A898-0246-B11A-315BFB555DDE}" srcOrd="1" destOrd="0" presId="urn:microsoft.com/office/officeart/2005/8/layout/vProcess5"/>
    <dgm:cxn modelId="{5071DE35-E5F2-BF49-BD8F-024D2482898A}" type="presOf" srcId="{435C5479-0687-4564-839D-22429809BD32}" destId="{1EAD8E1B-E507-3E4C-AF83-D8083FA1BFA1}" srcOrd="0" destOrd="0" presId="urn:microsoft.com/office/officeart/2005/8/layout/vProcess5"/>
    <dgm:cxn modelId="{78C92945-4246-8E4D-B933-628188379523}" type="presOf" srcId="{0600E214-722E-4706-8BB8-6F20506F0C1E}" destId="{592A754B-9520-914A-BB35-5F631AB82E90}" srcOrd="0" destOrd="0" presId="urn:microsoft.com/office/officeart/2005/8/layout/vProcess5"/>
    <dgm:cxn modelId="{A801D27E-3846-D041-AF4F-2D4A02AB83D0}" type="presOf" srcId="{53842E5B-7C21-4274-BAD1-BA6010CA1A4C}" destId="{38103E4F-7EC8-4B48-848F-8282094FA2CD}" srcOrd="0" destOrd="0" presId="urn:microsoft.com/office/officeart/2005/8/layout/vProcess5"/>
    <dgm:cxn modelId="{BAA3D2A7-6863-C347-BE72-8BFF6343B8AA}" type="presOf" srcId="{C038ED87-CA6B-4D62-99A8-08C6785239A7}" destId="{8033AD32-A1B2-4E4E-8FF2-DE5E5C09073D}" srcOrd="0" destOrd="0" presId="urn:microsoft.com/office/officeart/2005/8/layout/vProcess5"/>
    <dgm:cxn modelId="{584529BB-156F-4A64-9540-54BFFDC23F66}" srcId="{B792DE2B-35DB-4457-9E7A-7CBF9068BCDA}" destId="{435C5479-0687-4564-839D-22429809BD32}" srcOrd="1" destOrd="0" parTransId="{CD0901E8-3725-407A-B0D3-48E1230B1574}" sibTransId="{0600E214-722E-4706-8BB8-6F20506F0C1E}"/>
    <dgm:cxn modelId="{E953F2DA-1C64-46F9-863E-256F3E5EB740}" srcId="{B792DE2B-35DB-4457-9E7A-7CBF9068BCDA}" destId="{841C242F-BF60-4792-9613-9ACE4E02D979}" srcOrd="2" destOrd="0" parTransId="{B7CFEF76-FE32-467C-BA78-730DA29CD084}" sibTransId="{4C5AD22D-2936-41BC-AAFF-CC7D1BA20D3B}"/>
    <dgm:cxn modelId="{BF1EECF5-703C-3541-AD47-9292A91E6E1E}" type="presOf" srcId="{53842E5B-7C21-4274-BAD1-BA6010CA1A4C}" destId="{95F82A67-A3F5-D644-930E-E4FCCC7EF1DD}" srcOrd="1" destOrd="0" presId="urn:microsoft.com/office/officeart/2005/8/layout/vProcess5"/>
    <dgm:cxn modelId="{2FE35FF6-9B78-4F60-A428-5746980A103A}" srcId="{B792DE2B-35DB-4457-9E7A-7CBF9068BCDA}" destId="{53842E5B-7C21-4274-BAD1-BA6010CA1A4C}" srcOrd="0" destOrd="0" parTransId="{29DE8886-FEA6-48D1-9AD2-9C4ED7E2C736}" sibTransId="{C038ED87-CA6B-4D62-99A8-08C6785239A7}"/>
    <dgm:cxn modelId="{BF23FAFA-D4C4-EC4F-8612-F6F4E6105DAD}" type="presOf" srcId="{435C5479-0687-4564-839D-22429809BD32}" destId="{6AE46D46-11E6-4941-9DDE-6742948772EF}" srcOrd="1" destOrd="0" presId="urn:microsoft.com/office/officeart/2005/8/layout/vProcess5"/>
    <dgm:cxn modelId="{8409EC6E-A5D8-414D-96C4-6732C3F77288}" type="presParOf" srcId="{B6EB937C-961A-1942-A6CB-7D48DBBE19A2}" destId="{0CFE4D49-1431-2341-989E-738FCF0626FE}" srcOrd="0" destOrd="0" presId="urn:microsoft.com/office/officeart/2005/8/layout/vProcess5"/>
    <dgm:cxn modelId="{D2EA1A3E-8E64-C246-B579-B31A64B609C2}" type="presParOf" srcId="{B6EB937C-961A-1942-A6CB-7D48DBBE19A2}" destId="{38103E4F-7EC8-4B48-848F-8282094FA2CD}" srcOrd="1" destOrd="0" presId="urn:microsoft.com/office/officeart/2005/8/layout/vProcess5"/>
    <dgm:cxn modelId="{B5B89DB7-C283-3940-A87E-712060E9BD92}" type="presParOf" srcId="{B6EB937C-961A-1942-A6CB-7D48DBBE19A2}" destId="{1EAD8E1B-E507-3E4C-AF83-D8083FA1BFA1}" srcOrd="2" destOrd="0" presId="urn:microsoft.com/office/officeart/2005/8/layout/vProcess5"/>
    <dgm:cxn modelId="{1C7A479C-72BE-DB4C-B985-E9AE76984796}" type="presParOf" srcId="{B6EB937C-961A-1942-A6CB-7D48DBBE19A2}" destId="{002B96AD-03D6-3B4C-BA34-627A52BEF85E}" srcOrd="3" destOrd="0" presId="urn:microsoft.com/office/officeart/2005/8/layout/vProcess5"/>
    <dgm:cxn modelId="{1B021AC0-AB7B-DC42-AA2D-04CD59A95AD6}" type="presParOf" srcId="{B6EB937C-961A-1942-A6CB-7D48DBBE19A2}" destId="{8033AD32-A1B2-4E4E-8FF2-DE5E5C09073D}" srcOrd="4" destOrd="0" presId="urn:microsoft.com/office/officeart/2005/8/layout/vProcess5"/>
    <dgm:cxn modelId="{DC1ED178-E200-4048-9F46-89E47B0593BB}" type="presParOf" srcId="{B6EB937C-961A-1942-A6CB-7D48DBBE19A2}" destId="{592A754B-9520-914A-BB35-5F631AB82E90}" srcOrd="5" destOrd="0" presId="urn:microsoft.com/office/officeart/2005/8/layout/vProcess5"/>
    <dgm:cxn modelId="{E4E585EE-A87B-A34D-96F6-CA74B00E7481}" type="presParOf" srcId="{B6EB937C-961A-1942-A6CB-7D48DBBE19A2}" destId="{95F82A67-A3F5-D644-930E-E4FCCC7EF1DD}" srcOrd="6" destOrd="0" presId="urn:microsoft.com/office/officeart/2005/8/layout/vProcess5"/>
    <dgm:cxn modelId="{30E09190-65EB-4148-9FEA-CC1A3019A6AC}" type="presParOf" srcId="{B6EB937C-961A-1942-A6CB-7D48DBBE19A2}" destId="{6AE46D46-11E6-4941-9DDE-6742948772EF}" srcOrd="7" destOrd="0" presId="urn:microsoft.com/office/officeart/2005/8/layout/vProcess5"/>
    <dgm:cxn modelId="{A59A439F-7EF4-2B41-BF35-2EEA9BE2E3D7}" type="presParOf" srcId="{B6EB937C-961A-1942-A6CB-7D48DBBE19A2}" destId="{072B17C7-A898-0246-B11A-315BFB555DD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D82A7-9100-B143-AE29-0B2E9B51F2B6}">
      <dsp:nvSpPr>
        <dsp:cNvPr id="0" name=""/>
        <dsp:cNvSpPr/>
      </dsp:nvSpPr>
      <dsp:spPr>
        <a:xfrm>
          <a:off x="0" y="72186"/>
          <a:ext cx="5614987" cy="875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Lack of confidence that they can be a developer</a:t>
          </a:r>
          <a:endParaRPr lang="en-US" sz="2200" kern="1200"/>
        </a:p>
      </dsp:txBody>
      <dsp:txXfrm>
        <a:off x="42722" y="114908"/>
        <a:ext cx="5529543" cy="789716"/>
      </dsp:txXfrm>
    </dsp:sp>
    <dsp:sp modelId="{4B2D1E56-BCE5-2342-8F39-869E71DF0CC9}">
      <dsp:nvSpPr>
        <dsp:cNvPr id="0" name=""/>
        <dsp:cNvSpPr/>
      </dsp:nvSpPr>
      <dsp:spPr>
        <a:xfrm>
          <a:off x="0" y="1010706"/>
          <a:ext cx="5614987" cy="875160"/>
        </a:xfrm>
        <a:prstGeom prst="roundRect">
          <a:avLst/>
        </a:prstGeom>
        <a:solidFill>
          <a:schemeClr val="accent2">
            <a:hueOff val="338703"/>
            <a:satOff val="-1658"/>
            <a:lumOff val="93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Code seems intimidating</a:t>
          </a:r>
          <a:endParaRPr lang="en-US" sz="2200" kern="1200"/>
        </a:p>
      </dsp:txBody>
      <dsp:txXfrm>
        <a:off x="42722" y="1053428"/>
        <a:ext cx="5529543" cy="789716"/>
      </dsp:txXfrm>
    </dsp:sp>
    <dsp:sp modelId="{80B54F05-EBBC-7F4A-8A3A-065F150786E2}">
      <dsp:nvSpPr>
        <dsp:cNvPr id="0" name=""/>
        <dsp:cNvSpPr/>
      </dsp:nvSpPr>
      <dsp:spPr>
        <a:xfrm>
          <a:off x="0" y="1949226"/>
          <a:ext cx="5614987" cy="875160"/>
        </a:xfrm>
        <a:prstGeom prst="roundRect">
          <a:avLst/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Tools seem complex</a:t>
          </a:r>
          <a:endParaRPr lang="en-US" sz="2200" kern="1200"/>
        </a:p>
      </dsp:txBody>
      <dsp:txXfrm>
        <a:off x="42722" y="1991948"/>
        <a:ext cx="5529543" cy="789716"/>
      </dsp:txXfrm>
    </dsp:sp>
    <dsp:sp modelId="{FB0DCD0B-2391-DF4A-843D-83680432E4BF}">
      <dsp:nvSpPr>
        <dsp:cNvPr id="0" name=""/>
        <dsp:cNvSpPr/>
      </dsp:nvSpPr>
      <dsp:spPr>
        <a:xfrm>
          <a:off x="0" y="2887746"/>
          <a:ext cx="5614987" cy="875160"/>
        </a:xfrm>
        <a:prstGeom prst="roundRect">
          <a:avLst/>
        </a:prstGeom>
        <a:solidFill>
          <a:schemeClr val="accent2">
            <a:hueOff val="1016110"/>
            <a:satOff val="-4974"/>
            <a:lumOff val="279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Too much jargon</a:t>
          </a:r>
          <a:endParaRPr lang="en-US" sz="2200" kern="1200"/>
        </a:p>
      </dsp:txBody>
      <dsp:txXfrm>
        <a:off x="42722" y="2930468"/>
        <a:ext cx="5529543" cy="789716"/>
      </dsp:txXfrm>
    </dsp:sp>
    <dsp:sp modelId="{9B0AB7BF-7736-0C48-AAD1-9E077E9E85F1}">
      <dsp:nvSpPr>
        <dsp:cNvPr id="0" name=""/>
        <dsp:cNvSpPr/>
      </dsp:nvSpPr>
      <dsp:spPr>
        <a:xfrm>
          <a:off x="0" y="3826266"/>
          <a:ext cx="5614987" cy="875160"/>
        </a:xfrm>
        <a:prstGeom prst="round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Concepts are too abstract</a:t>
          </a:r>
          <a:endParaRPr lang="en-US" sz="2200" kern="1200"/>
        </a:p>
      </dsp:txBody>
      <dsp:txXfrm>
        <a:off x="42722" y="3868988"/>
        <a:ext cx="5529543" cy="7897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03E4F-7EC8-4B48-848F-8282094FA2CD}">
      <dsp:nvSpPr>
        <dsp:cNvPr id="0" name=""/>
        <dsp:cNvSpPr/>
      </dsp:nvSpPr>
      <dsp:spPr>
        <a:xfrm>
          <a:off x="0" y="0"/>
          <a:ext cx="5521642" cy="13716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Learning how to make an Android app is like learning a new language.</a:t>
          </a:r>
          <a:endParaRPr lang="en-US" sz="2000" kern="1200"/>
        </a:p>
      </dsp:txBody>
      <dsp:txXfrm>
        <a:off x="40173" y="40173"/>
        <a:ext cx="4041578" cy="1291254"/>
      </dsp:txXfrm>
    </dsp:sp>
    <dsp:sp modelId="{1EAD8E1B-E507-3E4C-AF83-D8083FA1BFA1}">
      <dsp:nvSpPr>
        <dsp:cNvPr id="0" name=""/>
        <dsp:cNvSpPr/>
      </dsp:nvSpPr>
      <dsp:spPr>
        <a:xfrm>
          <a:off x="487203" y="1600199"/>
          <a:ext cx="5521642" cy="1371600"/>
        </a:xfrm>
        <a:prstGeom prst="roundRect">
          <a:avLst>
            <a:gd name="adj" fmla="val 10000"/>
          </a:avLst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You have to learn new vocabulary, grammar and finally put those things together to form a sentence.</a:t>
          </a:r>
          <a:endParaRPr lang="en-US" sz="2000" kern="1200"/>
        </a:p>
      </dsp:txBody>
      <dsp:txXfrm>
        <a:off x="527376" y="1640372"/>
        <a:ext cx="4062552" cy="1291254"/>
      </dsp:txXfrm>
    </dsp:sp>
    <dsp:sp modelId="{002B96AD-03D6-3B4C-BA34-627A52BEF85E}">
      <dsp:nvSpPr>
        <dsp:cNvPr id="0" name=""/>
        <dsp:cNvSpPr/>
      </dsp:nvSpPr>
      <dsp:spPr>
        <a:xfrm>
          <a:off x="974407" y="3200399"/>
          <a:ext cx="5521642" cy="1371600"/>
        </a:xfrm>
        <a:prstGeom prst="roundRect">
          <a:avLst>
            <a:gd name="adj" fmla="val 10000"/>
          </a:avLst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Even android programming follows the same procedure.</a:t>
          </a:r>
          <a:endParaRPr lang="en-US" sz="2000" kern="1200"/>
        </a:p>
      </dsp:txBody>
      <dsp:txXfrm>
        <a:off x="1014580" y="3240572"/>
        <a:ext cx="4062552" cy="1291254"/>
      </dsp:txXfrm>
    </dsp:sp>
    <dsp:sp modelId="{8033AD32-A1B2-4E4E-8FF2-DE5E5C09073D}">
      <dsp:nvSpPr>
        <dsp:cNvPr id="0" name=""/>
        <dsp:cNvSpPr/>
      </dsp:nvSpPr>
      <dsp:spPr>
        <a:xfrm>
          <a:off x="4630102" y="1040130"/>
          <a:ext cx="891540" cy="89154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830698" y="1040130"/>
        <a:ext cx="490348" cy="670884"/>
      </dsp:txXfrm>
    </dsp:sp>
    <dsp:sp modelId="{592A754B-9520-914A-BB35-5F631AB82E90}">
      <dsp:nvSpPr>
        <dsp:cNvPr id="0" name=""/>
        <dsp:cNvSpPr/>
      </dsp:nvSpPr>
      <dsp:spPr>
        <a:xfrm>
          <a:off x="5117306" y="2631186"/>
          <a:ext cx="891540" cy="89154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317902" y="2631186"/>
        <a:ext cx="490348" cy="670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24F72-0C68-4C4C-BF3B-60DDDC8C4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/>
              <a:t>Welcome to Android</a:t>
            </a:r>
          </a:p>
        </p:txBody>
      </p:sp>
    </p:spTree>
    <p:extLst>
      <p:ext uri="{BB962C8B-B14F-4D97-AF65-F5344CB8AC3E}">
        <p14:creationId xmlns:p14="http://schemas.microsoft.com/office/powerpoint/2010/main" val="360668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D57BAFD-E508-49FE-B1DC-43122C0D8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8288" y="2548281"/>
            <a:ext cx="3662018" cy="366201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5DC285-3D86-0F4F-9C45-E3D2B159D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sz="3900">
                <a:solidFill>
                  <a:srgbClr val="EBEBEB"/>
                </a:solidFill>
              </a:rPr>
              <a:t>Prerequisites for learning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B5184-D234-3344-958D-1A043892C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089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IN" dirty="0"/>
              <a:t>A Windows PC, Mac or Linux Computer</a:t>
            </a:r>
          </a:p>
          <a:p>
            <a:r>
              <a:rPr lang="en-US" dirty="0"/>
              <a:t>Zero Programming Knowledge</a:t>
            </a:r>
          </a:p>
        </p:txBody>
      </p:sp>
    </p:spTree>
    <p:extLst>
      <p:ext uri="{BB962C8B-B14F-4D97-AF65-F5344CB8AC3E}">
        <p14:creationId xmlns:p14="http://schemas.microsoft.com/office/powerpoint/2010/main" val="2257657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F20CA-49EA-AD47-89D9-33DF14DC0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en-IN" dirty="0"/>
              <a:t>Congratulations on taking the first step to learning Android! By the end of this week, </a:t>
            </a:r>
            <a:r>
              <a:rPr lang="en-IN" b="1" dirty="0"/>
              <a:t>you’ll know how to make a single-screen Android app with text and images</a:t>
            </a:r>
            <a:r>
              <a:rPr lang="en-IN" dirty="0"/>
              <a:t>. We’ll discuss how to create a user interface through a series of short tutorials and lots of hands on practice.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31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72254-9E09-1C46-BF0F-5F7A6FF3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2F2F2"/>
                </a:solidFill>
              </a:rPr>
              <a:t>Obstacles for becoming a developer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C19D4D-3D6A-43A3-8667-0AB1887B2B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7509321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2793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4289A-8952-DE42-9A48-63125AB99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Learning Android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FD7713-6364-43BA-B19E-F9E6021D01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6864272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5314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7590-E3DF-D040-99ED-A71F709E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what’s next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21FD0-93FC-4A4E-A13D-0428B7C36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GitHub account .</a:t>
            </a:r>
          </a:p>
          <a:p>
            <a:r>
              <a:rPr lang="en-US" dirty="0"/>
              <a:t>Create a Discord account .</a:t>
            </a:r>
          </a:p>
        </p:txBody>
      </p:sp>
    </p:spTree>
    <p:extLst>
      <p:ext uri="{BB962C8B-B14F-4D97-AF65-F5344CB8AC3E}">
        <p14:creationId xmlns:p14="http://schemas.microsoft.com/office/powerpoint/2010/main" val="3168742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26E8032-5168-D345-9ACE-3D6A2B08B14B}">
  <we:reference id="wa104178141" version="3.10.0.52" store="en-US" storeType="OMEX"/>
  <we:alternateReferences>
    <we:reference id="wa104178141" version="3.10.0.52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</TotalTime>
  <Words>155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Welcome to Android</vt:lpstr>
      <vt:lpstr>Prerequisites for learning this course</vt:lpstr>
      <vt:lpstr>PowerPoint Presentation</vt:lpstr>
      <vt:lpstr>Obstacles for becoming a developer</vt:lpstr>
      <vt:lpstr>Learning Android</vt:lpstr>
      <vt:lpstr>So what’s next ?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</dc:title>
  <dc:creator>Harish Kunchala</dc:creator>
  <cp:lastModifiedBy>Harish Kunchala</cp:lastModifiedBy>
  <cp:revision>11</cp:revision>
  <dcterms:created xsi:type="dcterms:W3CDTF">2018-05-28T15:48:15Z</dcterms:created>
  <dcterms:modified xsi:type="dcterms:W3CDTF">2018-05-31T06:09:17Z</dcterms:modified>
</cp:coreProperties>
</file>