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66" r:id="rId13"/>
    <p:sldId id="274" r:id="rId14"/>
    <p:sldId id="267" r:id="rId15"/>
    <p:sldId id="268" r:id="rId16"/>
    <p:sldId id="271" r:id="rId17"/>
    <p:sldId id="276" r:id="rId18"/>
    <p:sldId id="272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1" d="100"/>
          <a:sy n="81" d="100"/>
        </p:scale>
        <p:origin x="7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462B-7CAE-4315-8D99-9D4525D6D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3600"/>
              <a:t>IMPROVING THE CUSTOMERS SATISFACTION BASED ON SEASONAL REVIEW ANALYSIS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E7BE4-42A1-4B2D-BCB2-2975B0F60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Sai, METIN, RIYA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6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0E0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D6E055-B8D3-4314-AF65-6ECD7A35D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6904" y="643467"/>
            <a:ext cx="88781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A1AA-8177-4043-AB1F-B8305746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IN" dirty="0"/>
              <a:t>Topic Modelling on non summer negative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4E7CB4-4AEE-43A8-8AA7-A92954B7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532" y="2016125"/>
            <a:ext cx="562326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0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09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FDB50D-FDB6-4A8C-96D9-85E2A4E4E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602402"/>
            <a:ext cx="10905066" cy="36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8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16C7-41C8-4A1D-BECC-DD7E200A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WORDCLOUD ON TOPIC – 0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819181-BB1E-4D45-9A02-A9CA11AD6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60" y="2016125"/>
            <a:ext cx="684840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1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658D-F93E-4EEE-8C63-5D5B0E99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 dirty="0"/>
              <a:t>N-GRAMS : TO FIND THE WORD COMBINATIONS</a:t>
            </a:r>
          </a:p>
        </p:txBody>
      </p:sp>
      <p:cxnSp>
        <p:nvCxnSpPr>
          <p:cNvPr id="36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7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042C955-7D84-41E8-8F48-10A8594B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IN"/>
              <a:t>Summer negatives</a:t>
            </a:r>
            <a:br>
              <a:rPr lang="en-IN"/>
            </a:br>
            <a:r>
              <a:rPr lang="en-IN"/>
              <a:t>BI-GRAMS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458401F2-71D3-4E2E-BBD8-D767814B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68E9F7-D9E0-4551-B681-30D9C0EA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176" y="-11430"/>
            <a:ext cx="3619960" cy="57919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3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AD5A-4E7E-4941-A7F4-42C2A5C3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TETRA AND PENTA GRAMS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89FB7-838D-4685-9ABA-4C5491C38C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1094" y="2011363"/>
            <a:ext cx="4705849" cy="46185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D09B84-E505-4533-9E06-F4C2B4028F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5132" y="2186129"/>
            <a:ext cx="5704369" cy="444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0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AF78-88DB-474C-9644-0A18ABBB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OBSERVATION: FROM SUMMER N 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B5F5-F59B-4288-A7DC-49D627D3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Horrible Service</a:t>
            </a:r>
          </a:p>
          <a:p>
            <a:r>
              <a:rPr lang="en-IN" dirty="0"/>
              <a:t>Horrible management</a:t>
            </a:r>
          </a:p>
          <a:p>
            <a:r>
              <a:rPr lang="en-IN" dirty="0"/>
              <a:t>More waiting time</a:t>
            </a:r>
          </a:p>
          <a:p>
            <a:r>
              <a:rPr lang="en-IN" dirty="0"/>
              <a:t>Expensive </a:t>
            </a:r>
            <a:r>
              <a:rPr lang="en-IN" dirty="0" err="1"/>
              <a:t>pog</a:t>
            </a:r>
            <a:r>
              <a:rPr lang="en-IN" dirty="0"/>
              <a:t> juice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9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EEFC-EAE4-4AEE-AA7A-552E1E32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summer </a:t>
            </a:r>
            <a:br>
              <a:rPr lang="en-IN" dirty="0"/>
            </a:br>
            <a:r>
              <a:rPr lang="en-IN" dirty="0"/>
              <a:t>4-grams &amp; 5-grams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629DF-C052-4C31-8CFF-EE5F530FAE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7686" y="1864194"/>
            <a:ext cx="4225205" cy="493321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7D231A-449B-44D6-A464-31631FEAB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1920" y="1975724"/>
            <a:ext cx="5272932" cy="467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42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FF6A-C865-484B-A576-E4961AAB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7C5A-4FCE-4819-AC41-9797B365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Overpriced mediocre food</a:t>
            </a:r>
          </a:p>
          <a:p>
            <a:r>
              <a:rPr lang="en-IN" dirty="0"/>
              <a:t>Tourist trap with overpriced menu</a:t>
            </a:r>
          </a:p>
          <a:p>
            <a:r>
              <a:rPr lang="en-IN" dirty="0"/>
              <a:t>Food was good but not great</a:t>
            </a:r>
          </a:p>
          <a:p>
            <a:r>
              <a:rPr lang="en-IN" dirty="0"/>
              <a:t>Tacos are cold as beer</a:t>
            </a:r>
          </a:p>
          <a:p>
            <a:r>
              <a:rPr lang="en-IN" dirty="0"/>
              <a:t>Lahaina restaurants food and service are bad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2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B89A-886D-4C1A-8A59-FAA64797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0D3B0E-6E0B-4682-9C72-8C8711703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118" y="2016125"/>
            <a:ext cx="9684993" cy="40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2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AB34-5C2A-4F03-A8E6-0B2D6D29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TS Restaurants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632C30-A629-406E-ACFA-10D234FA9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087" y="2016125"/>
            <a:ext cx="518615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8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546186C-9B19-488B-B176-134EBC69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Number of Positive reviews: 3102, which is: 92.6</a:t>
            </a:r>
          </a:p>
          <a:p>
            <a:r>
              <a:rPr lang="en-US" dirty="0"/>
              <a:t>Number of Negative reviews: 242, which is: 7.2</a:t>
            </a:r>
          </a:p>
          <a:p>
            <a:r>
              <a:rPr lang="en-US" dirty="0"/>
              <a:t>Number of Neutral reviews: 5, which is: 0.1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3061AE-EE71-43DB-B2F6-5FB4F8A6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98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1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7033A24-C9F4-4927-8DC1-D1C0C1B7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Number of Positive reviews: 5313, which is: 92.4</a:t>
            </a:r>
          </a:p>
          <a:p>
            <a:r>
              <a:rPr lang="en-US" dirty="0"/>
              <a:t>Number of Negative reviews: 413, which is: 7.1</a:t>
            </a:r>
          </a:p>
          <a:p>
            <a:r>
              <a:rPr lang="en-US" dirty="0"/>
              <a:t>Number of Neutral reviews: 22, which is: 0.3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1FEF16-1CF8-4F18-B409-D47D8E42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4" b="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2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C3E7D5-F644-4A92-81FA-DCCDBC5B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200"/>
              <a:t>WordCloud on TS restaurants summer negatives</a:t>
            </a: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DBF784-1D0D-4836-9016-359151E5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Terrible waiting</a:t>
            </a:r>
          </a:p>
          <a:p>
            <a:pPr lvl="1"/>
            <a:r>
              <a:rPr lang="en-IN" dirty="0"/>
              <a:t>Service &amp; Staff</a:t>
            </a:r>
          </a:p>
          <a:p>
            <a:pPr lvl="1"/>
            <a:r>
              <a:rPr lang="en-IN" dirty="0"/>
              <a:t>Reservations</a:t>
            </a:r>
          </a:p>
          <a:p>
            <a:pPr lvl="1"/>
            <a:r>
              <a:rPr lang="en-IN" dirty="0" err="1"/>
              <a:t>Dissapointment</a:t>
            </a:r>
            <a:endParaRPr lang="en-US" dirty="0"/>
          </a:p>
        </p:txBody>
      </p:sp>
      <p:grpSp>
        <p:nvGrpSpPr>
          <p:cNvPr id="36" name="Group 1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2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A98582-BC35-4093-83FF-77238E3B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831989"/>
            <a:ext cx="4821551" cy="2434883"/>
          </a:xfrm>
          <a:prstGeom prst="rect">
            <a:avLst/>
          </a:prstGeom>
        </p:spPr>
      </p:pic>
      <p:pic>
        <p:nvPicPr>
          <p:cNvPr id="39" name="Picture 2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2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91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939BEB-3D6E-43B1-8490-E3342B4B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903" y="188277"/>
            <a:ext cx="3533201" cy="16354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WordCloud</a:t>
            </a:r>
            <a:r>
              <a:rPr lang="en-US" dirty="0"/>
              <a:t> on TS restaurants Non summer negatives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B12FA3-8E52-41F6-B86B-4BBECDC8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IN" dirty="0"/>
              <a:t>Dinner Location</a:t>
            </a:r>
          </a:p>
          <a:p>
            <a:r>
              <a:rPr lang="en-IN" dirty="0"/>
              <a:t>Place</a:t>
            </a:r>
          </a:p>
          <a:p>
            <a:r>
              <a:rPr lang="en-IN" dirty="0"/>
              <a:t>Beach</a:t>
            </a:r>
          </a:p>
          <a:p>
            <a:r>
              <a:rPr lang="en-IN" dirty="0"/>
              <a:t>Location</a:t>
            </a:r>
          </a:p>
          <a:p>
            <a:r>
              <a:rPr lang="en-IN" dirty="0"/>
              <a:t>Service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97F87F-279A-4992-A670-2964D02B4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825962"/>
            <a:ext cx="4821551" cy="24469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6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B7F1B-6281-4D1C-A9DC-C75C1C17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IN" sz="5400" dirty="0"/>
              <a:t>TOPIC MODELLING</a:t>
            </a:r>
            <a:endParaRPr lang="en-US" sz="5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36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30F23-3875-4091-94F9-09462FD8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summer negatives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47950-E04E-4C90-90AF-396CD639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565092"/>
            <a:ext cx="6282919" cy="296867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97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189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IMPROVING THE CUSTOMERS SATISFACTION BASED ON SEASONAL REVIEW ANALYSIS </vt:lpstr>
      <vt:lpstr>Data set:</vt:lpstr>
      <vt:lpstr>TS Restaurants</vt:lpstr>
      <vt:lpstr>PowerPoint Presentation</vt:lpstr>
      <vt:lpstr>PowerPoint Presentation</vt:lpstr>
      <vt:lpstr>WordCloud on TS restaurants summer negatives</vt:lpstr>
      <vt:lpstr>WordCloud on TS restaurants Non summer negatives</vt:lpstr>
      <vt:lpstr>TOPIC MODELLING</vt:lpstr>
      <vt:lpstr>summer negatives</vt:lpstr>
      <vt:lpstr>PowerPoint Presentation</vt:lpstr>
      <vt:lpstr>Topic Modelling on non summer negative</vt:lpstr>
      <vt:lpstr>PowerPoint Presentation</vt:lpstr>
      <vt:lpstr>WORDCLOUD ON TOPIC – 0 </vt:lpstr>
      <vt:lpstr>N-GRAMS : TO FIND THE WORD COMBINATIONS</vt:lpstr>
      <vt:lpstr>Summer negatives BI-GRAMS</vt:lpstr>
      <vt:lpstr>TETRA AND PENTA GRAMS</vt:lpstr>
      <vt:lpstr>OBSERVATION: FROM SUMMER N GRAMS</vt:lpstr>
      <vt:lpstr>Non summer  4-grams &amp; 5-grams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seasonal effects on the TS Restaurants</dc:title>
  <dc:creator>sai charan</dc:creator>
  <cp:lastModifiedBy>sai charan</cp:lastModifiedBy>
  <cp:revision>4</cp:revision>
  <dcterms:created xsi:type="dcterms:W3CDTF">2019-11-21T15:46:31Z</dcterms:created>
  <dcterms:modified xsi:type="dcterms:W3CDTF">2019-11-21T16:07:45Z</dcterms:modified>
</cp:coreProperties>
</file>