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63" r:id="rId10"/>
    <p:sldId id="267" r:id="rId11"/>
    <p:sldId id="270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0F0"/>
    <a:srgbClr val="E6DBF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7004-D875-46ED-8097-D93FC12E766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7D6F7F-9926-4E66-9B93-0BF2795481E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96" y="1179576"/>
            <a:ext cx="8878824" cy="1865375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Translator in python using Google translate API</a:t>
            </a:r>
            <a:br>
              <a:rPr lang="en-US" sz="3800" dirty="0">
                <a:solidFill>
                  <a:srgbClr val="FF0000"/>
                </a:solidFill>
              </a:rPr>
            </a:br>
            <a:endParaRPr lang="en-IN" sz="33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209" y="3114368"/>
            <a:ext cx="8689976" cy="1865375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Team:</a:t>
            </a:r>
            <a:endParaRPr lang="en-IN" sz="2800" b="1" i="0" u="none" strike="noStrike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21H41A0536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-  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edicharla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aideep</a:t>
            </a:r>
            <a:endParaRPr lang="pt-BR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21H41A0515   -  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Ganireddi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 Mahesh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6m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1A0501  -</a:t>
            </a:r>
            <a:r>
              <a:rPr lang="en-IN" b="1" dirty="0"/>
              <a:t> </a:t>
            </a:r>
            <a:r>
              <a:rPr lang="fi-FI" b="1" dirty="0">
                <a:solidFill>
                  <a:srgbClr val="000000"/>
                </a:solidFill>
                <a:latin typeface="Calibri" panose="020F0502020204030204" pitchFamily="34" charset="0"/>
              </a:rPr>
              <a:t> Akula leela kumar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34" y="907714"/>
            <a:ext cx="8596668" cy="132080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Output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0" y="1917291"/>
            <a:ext cx="7931338" cy="38739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04977-02DD-D969-8C78-E0B00313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385690"/>
            <a:ext cx="6897063" cy="4725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FDD04-B3C8-F1D2-24C6-BF25F1D4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82" y="3517574"/>
            <a:ext cx="2657846" cy="1752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2B985-F4F7-A5D0-D30F-D07750C1AB06}"/>
              </a:ext>
            </a:extLst>
          </p:cNvPr>
          <p:cNvSpPr txBox="1"/>
          <p:nvPr/>
        </p:nvSpPr>
        <p:spPr>
          <a:xfrm>
            <a:off x="530942" y="432619"/>
            <a:ext cx="43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Error message</a:t>
            </a:r>
            <a:endParaRPr lang="en-IN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2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54" y="847158"/>
            <a:ext cx="8596668" cy="132080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Language Translator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154" y="1519895"/>
            <a:ext cx="9676472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2"/>
                </a:solidFill>
              </a:rPr>
              <a:t>Breaks Language Barriers: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Makes communication possible between people who speak different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languages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2"/>
                </a:solidFill>
              </a:rPr>
              <a:t>Cost-Effective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Reduces the need for expensive human translators.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2"/>
                </a:solidFill>
              </a:rPr>
              <a:t>Real-Time Translation: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Provides instant translations during conversations and meetings.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2"/>
                </a:solidFill>
              </a:rPr>
              <a:t>Scalable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alt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Easily adds more languages and dialects as needed.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b="1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 err="1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Veratile:</a:t>
            </a:r>
            <a:r>
              <a:rPr lang="en-US" dirty="0" err="1"/>
              <a:t>Can</a:t>
            </a:r>
            <a:r>
              <a:rPr lang="en-US" dirty="0"/>
              <a:t> be integrated into other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b="1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966216"/>
            <a:ext cx="8596668" cy="132080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05934" y="1947261"/>
            <a:ext cx="8686122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project demonstrates the use of python in developing a language translator.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sz="1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Effective language translation is vital for global communication and understanding.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sz="1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translator achieves accurate and efficient translations, meeting the project's objectives.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2404534"/>
            <a:ext cx="7891272" cy="1536530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Thank You!!!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0976"/>
            <a:ext cx="8596668" cy="979424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556832" y="2056077"/>
            <a:ext cx="8717170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Overview: </a:t>
            </a:r>
          </a:p>
          <a:p>
            <a:pPr marL="0" indent="0">
              <a:buNone/>
            </a:pPr>
            <a:r>
              <a:rPr lang="en-US" sz="2000" dirty="0"/>
              <a:t>language translator project offers a convenient and efficient solution for </a:t>
            </a:r>
          </a:p>
          <a:p>
            <a:pPr marL="0" indent="0">
              <a:buNone/>
            </a:pPr>
            <a:r>
              <a:rPr lang="en-US" sz="2000" dirty="0"/>
              <a:t>users who need to translate text between English and  different </a:t>
            </a:r>
          </a:p>
          <a:p>
            <a:pPr marL="0" indent="0">
              <a:buNone/>
            </a:pPr>
            <a:r>
              <a:rPr lang="en-US" sz="2000" dirty="0"/>
              <a:t>languages.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Importance: </a:t>
            </a:r>
          </a:p>
          <a:p>
            <a:pPr marL="0" indent="0">
              <a:buNone/>
            </a:pPr>
            <a:r>
              <a:rPr lang="en-US" sz="2000" dirty="0"/>
              <a:t>these tools are essential for global business, travel, and access to </a:t>
            </a:r>
          </a:p>
          <a:p>
            <a:pPr marL="0" indent="0">
              <a:buNone/>
            </a:pPr>
            <a:r>
              <a:rPr lang="en-US" sz="2000" dirty="0"/>
              <a:t>information in different languages.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01040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53498"/>
            <a:ext cx="8815442" cy="397252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The Need for Language Translation</a:t>
            </a:r>
          </a:p>
          <a:p>
            <a:pPr marL="0" indent="0">
              <a:buNone/>
            </a:pPr>
            <a:endParaRPr lang="en-US" sz="2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Many individuals and businesses face challenges in effectively communicating across language barriers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language translator project aims to facilitate</a:t>
            </a:r>
            <a:r>
              <a:rPr lang="en-US" sz="2400" b="1" dirty="0"/>
              <a:t> </a:t>
            </a:r>
            <a:r>
              <a:rPr lang="en-US" sz="2400" dirty="0"/>
              <a:t>effective</a:t>
            </a:r>
            <a:r>
              <a:rPr lang="en-US" sz="2400" b="1" dirty="0"/>
              <a:t> </a:t>
            </a:r>
            <a:r>
              <a:rPr lang="en-US" sz="2400" dirty="0"/>
              <a:t>communication and bridge language barriers for individuals and organizations worldwide.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83336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6946"/>
            <a:ext cx="882458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create a user-friendly and efficient language translation tool that can be easily used by individuals and businesses.</a:t>
            </a:r>
            <a:endParaRPr lang="en-US" sz="24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address the limitations of existing translation tools by offering additional features and functionalities.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facilitate effective communication and bridge language barriers for individuals and organizations worldwide.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provide accurate and reliable translations between a wide range of languages.</a:t>
            </a:r>
            <a:endParaRPr lang="en-IN" sz="24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568019"/>
            <a:ext cx="7482348" cy="51935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125" y="316779"/>
            <a:ext cx="748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4B10F0"/>
                </a:solidFill>
              </a:rPr>
              <a:t>understanding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66" y="236383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Technologies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68361" y="1071380"/>
            <a:ext cx="7557388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Programming Language: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Python:</a:t>
            </a:r>
            <a:r>
              <a:rPr lang="en-US" sz="2000" dirty="0"/>
              <a:t> The project is written in Python which is a popular and </a:t>
            </a:r>
          </a:p>
          <a:p>
            <a:pPr marL="0" indent="0">
              <a:buNone/>
            </a:pPr>
            <a:r>
              <a:rPr lang="en-US" sz="2000" dirty="0"/>
              <a:t>     having extensible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 GUI Library: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/>
              <a:t>Tkinter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Tkinter</a:t>
            </a:r>
            <a:r>
              <a:rPr lang="en-US" sz="2000" dirty="0"/>
              <a:t> is a Python library built-in to most Python </a:t>
            </a:r>
          </a:p>
          <a:p>
            <a:pPr marL="0" indent="0">
              <a:buNone/>
            </a:pPr>
            <a:r>
              <a:rPr lang="en-US" sz="2000" dirty="0"/>
              <a:t>     installations. </a:t>
            </a:r>
            <a:endParaRPr lang="en-US" sz="20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Translation Library: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/>
              <a:t>Googletrans</a:t>
            </a:r>
            <a:r>
              <a:rPr lang="en-US" sz="2000" b="1" dirty="0"/>
              <a:t>:</a:t>
            </a:r>
            <a:r>
              <a:rPr lang="en-US" sz="2000" dirty="0"/>
              <a:t> The project utilizes the </a:t>
            </a:r>
            <a:r>
              <a:rPr lang="en-US" sz="2000" dirty="0" err="1"/>
              <a:t>googletrans</a:t>
            </a:r>
            <a:r>
              <a:rPr lang="en-US" sz="2000" dirty="0"/>
              <a:t> library, </a:t>
            </a:r>
          </a:p>
          <a:p>
            <a:pPr marL="0" indent="0">
              <a:buNone/>
            </a:pPr>
            <a:r>
              <a:rPr lang="en-US" sz="2000" dirty="0"/>
              <a:t>     which provides an easy-to-use interface for </a:t>
            </a:r>
            <a:r>
              <a:rPr lang="en-US" sz="2000" dirty="0" err="1"/>
              <a:t>initeracting</a:t>
            </a:r>
            <a:r>
              <a:rPr lang="en-US" sz="2000" dirty="0"/>
              <a:t> with </a:t>
            </a:r>
          </a:p>
          <a:p>
            <a:pPr marL="0" indent="0">
              <a:buNone/>
            </a:pPr>
            <a:r>
              <a:rPr lang="en-US" sz="2000" dirty="0"/>
              <a:t>     the Google Translate API</a:t>
            </a:r>
            <a:endParaRPr lang="en-US" altLang="en-US" sz="20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1888" y="-491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Translation Library: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Googletrans: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utilizes 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googletrans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library,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provides an easy-to-use interface for interacting with the Google Translate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28472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91903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Steps Involved in the Project</a:t>
            </a:r>
          </a:p>
          <a:p>
            <a:pPr marL="0" indent="0">
              <a:buNone/>
            </a:pPr>
            <a:endParaRPr lang="en-US" sz="10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necessary libraries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 up the translator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 input and output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Display available languages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 text based on user input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56" y="2101916"/>
            <a:ext cx="3210226" cy="21092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362" y="1165124"/>
            <a:ext cx="1406013" cy="6882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67115" y="975326"/>
            <a:ext cx="2035279" cy="10717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enters text and select language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12336" y="979454"/>
            <a:ext cx="2035280" cy="10717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IN" dirty="0"/>
              <a:t>lick on translate button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789606" y="985684"/>
            <a:ext cx="2099188" cy="1022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Translator class called translation function</a:t>
            </a:r>
            <a:endParaRPr lang="en-IN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5184277" y="2804477"/>
            <a:ext cx="2163097" cy="1022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 the output box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567624" y="2838891"/>
            <a:ext cx="1995949" cy="9881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IN" dirty="0" err="1"/>
              <a:t>ranslate</a:t>
            </a:r>
            <a:r>
              <a:rPr lang="en-IN" dirty="0"/>
              <a:t>() perform translation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362" y="285173"/>
            <a:ext cx="428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Flow chart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866" y="2838891"/>
            <a:ext cx="1995948" cy="9862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IN" dirty="0" err="1"/>
              <a:t>ranslated</a:t>
            </a:r>
            <a:r>
              <a:rPr lang="en-IN" dirty="0"/>
              <a:t> text displayed in output Box</a:t>
            </a:r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402394" y="1511184"/>
            <a:ext cx="70994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402394" y="1511184"/>
            <a:ext cx="70994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5" idx="1"/>
          </p:cNvCxnSpPr>
          <p:nvPr/>
        </p:nvCxnSpPr>
        <p:spPr>
          <a:xfrm>
            <a:off x="1912375" y="1509253"/>
            <a:ext cx="454740" cy="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1"/>
            <a:endCxn id="9" idx="3"/>
          </p:cNvCxnSpPr>
          <p:nvPr/>
        </p:nvCxnSpPr>
        <p:spPr>
          <a:xfrm flipH="1">
            <a:off x="4563573" y="3315754"/>
            <a:ext cx="620704" cy="1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6362" y="5061154"/>
            <a:ext cx="1174956" cy="599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1937C32-A5B2-7FD6-EE5F-6CEC39B19D01}"/>
              </a:ext>
            </a:extLst>
          </p:cNvPr>
          <p:cNvSpPr/>
          <p:nvPr/>
        </p:nvSpPr>
        <p:spPr>
          <a:xfrm>
            <a:off x="8129258" y="2413470"/>
            <a:ext cx="1419884" cy="1804569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box is empty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DFB0BA-034C-6333-D979-D57EF1A10C5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47616" y="1496961"/>
            <a:ext cx="641990" cy="1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C83B9F-6B04-5C16-7D95-45A68663F52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8839200" y="2008238"/>
            <a:ext cx="0" cy="40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5CC217-4771-9995-952F-0A2AC34CCD64}"/>
              </a:ext>
            </a:extLst>
          </p:cNvPr>
          <p:cNvCxnSpPr>
            <a:stCxn id="23" idx="2"/>
          </p:cNvCxnSpPr>
          <p:nvPr/>
        </p:nvCxnSpPr>
        <p:spPr>
          <a:xfrm>
            <a:off x="8839200" y="4218039"/>
            <a:ext cx="0" cy="69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817FBDA-B202-97DB-4BFC-3941A014A2CA}"/>
              </a:ext>
            </a:extLst>
          </p:cNvPr>
          <p:cNvSpPr/>
          <p:nvPr/>
        </p:nvSpPr>
        <p:spPr>
          <a:xfrm>
            <a:off x="7964129" y="4911212"/>
            <a:ext cx="1769804" cy="8996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Shows an error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02F329-CF86-EA4C-198F-2DB2F383A74A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7347374" y="3315754"/>
            <a:ext cx="781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3796C1-63F1-B8D6-AE8E-01770BE28AFA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2091814" y="3331996"/>
            <a:ext cx="475810" cy="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9C4484-890A-8BA1-A0CB-09B79A139A69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>
            <a:off x="1093840" y="3825100"/>
            <a:ext cx="0" cy="12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FC0FEA-93D7-191E-B31C-F55A6A2E96F2}"/>
              </a:ext>
            </a:extLst>
          </p:cNvPr>
          <p:cNvCxnSpPr>
            <a:stCxn id="49" idx="1"/>
            <a:endCxn id="42" idx="3"/>
          </p:cNvCxnSpPr>
          <p:nvPr/>
        </p:nvCxnSpPr>
        <p:spPr>
          <a:xfrm flipH="1" flipV="1">
            <a:off x="1681318" y="5361038"/>
            <a:ext cx="6282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958" y="673608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97958" y="184810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Translation functionality: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  <a:r>
              <a:rPr 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Translating "Hello" from English to Spanish.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Original text : </a:t>
            </a:r>
            <a:r>
              <a:rPr 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Hello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600" dirty="0">
              <a:latin typeface="Lucida Sans Typewriter" panose="020B05090305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Translated text : </a:t>
            </a:r>
            <a:r>
              <a:rPr lang="en-US" dirty="0">
                <a:latin typeface="Lucida Sans Typewriter" panose="020B05090305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Hola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461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Copperplate Gothic Bold</vt:lpstr>
      <vt:lpstr>Lucida Sans Typewriter</vt:lpstr>
      <vt:lpstr>Trebuchet MS</vt:lpstr>
      <vt:lpstr>Wingdings</vt:lpstr>
      <vt:lpstr>Wingdings 3</vt:lpstr>
      <vt:lpstr>Facet</vt:lpstr>
      <vt:lpstr> Language Translator in python using Google translate API </vt:lpstr>
      <vt:lpstr>Introduction</vt:lpstr>
      <vt:lpstr>Problem Statement</vt:lpstr>
      <vt:lpstr>Objective</vt:lpstr>
      <vt:lpstr>PowerPoint Presentation</vt:lpstr>
      <vt:lpstr>Tools and Technologies</vt:lpstr>
      <vt:lpstr>Methodology</vt:lpstr>
      <vt:lpstr>PowerPoint Presentation</vt:lpstr>
      <vt:lpstr>Demonstration</vt:lpstr>
      <vt:lpstr>Sample Output</vt:lpstr>
      <vt:lpstr>PowerPoint Presentation</vt:lpstr>
      <vt:lpstr>Advantages of Language Translator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Ganesh</dc:creator>
  <cp:lastModifiedBy>Sai Deep</cp:lastModifiedBy>
  <cp:revision>11</cp:revision>
  <dcterms:created xsi:type="dcterms:W3CDTF">2024-08-07T14:05:00Z</dcterms:created>
  <dcterms:modified xsi:type="dcterms:W3CDTF">2024-10-06T01:05:43Z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54D97DC7C7294D7AAFCD45FDA8DDF855_12</vt:lpwstr>
  </property>
  <property fmtid="{D5CDD505-2E9C-101B-9397-08002B2CF9AE}" pid="3" name="KSOProductBuildVer">
    <vt:lpwstr>1033-12.2.0.17562</vt:lpwstr>
  </property>
</Properties>
</file>