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2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687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53B59-6E39-448C-9893-FABA5F872A5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856E9-5D05-45C4-A074-DDE87C6D7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738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856E9-5D05-45C4-A074-DDE87C6D78F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75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81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42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163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989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514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00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683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795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785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67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49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05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65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60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2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06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60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79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54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uritybydefault.com/2017/01/utilizando-la-esteganografia-para-salir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6CA8-C489-BB78-1FF3-629504CB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693" y="1169630"/>
            <a:ext cx="5934969" cy="740492"/>
          </a:xfrm>
        </p:spPr>
        <p:txBody>
          <a:bodyPr>
            <a:noAutofit/>
          </a:bodyPr>
          <a:lstStyle/>
          <a:p>
            <a:pPr algn="l"/>
            <a:r>
              <a:rPr lang="en-IN" sz="5400" b="1" dirty="0"/>
              <a:t>Student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F4419-89CD-8995-A038-11C78F1F3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4693" y="1982694"/>
            <a:ext cx="10251707" cy="4067921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/>
              <a:t>Name</a:t>
            </a:r>
            <a:r>
              <a:rPr lang="en-IN" sz="2400" dirty="0"/>
              <a:t>: </a:t>
            </a:r>
            <a:r>
              <a:rPr lang="en-IN" sz="2400" dirty="0" err="1">
                <a:latin typeface="Bahnschrift Light" panose="020B0502040204020203" pitchFamily="34" charset="0"/>
              </a:rPr>
              <a:t>Medicharla</a:t>
            </a:r>
            <a:r>
              <a:rPr lang="en-IN" sz="2400" dirty="0">
                <a:latin typeface="Bahnschrift Light" panose="020B0502040204020203" pitchFamily="34" charset="0"/>
              </a:rPr>
              <a:t> </a:t>
            </a:r>
            <a:r>
              <a:rPr lang="en-IN" sz="2400" dirty="0" err="1">
                <a:latin typeface="Bahnschrift Light" panose="020B0502040204020203" pitchFamily="34" charset="0"/>
              </a:rPr>
              <a:t>SaiDeep</a:t>
            </a:r>
            <a:endParaRPr lang="en-IN" sz="2400" cap="none" dirty="0">
              <a:latin typeface="Bahnschrift Light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IN" sz="2400" b="1" dirty="0" err="1"/>
              <a:t>SkillsBuild</a:t>
            </a:r>
            <a:r>
              <a:rPr lang="en-IN" sz="2400" b="1" dirty="0"/>
              <a:t> email id</a:t>
            </a:r>
            <a:r>
              <a:rPr lang="en-IN" sz="2400" dirty="0"/>
              <a:t>: </a:t>
            </a:r>
            <a:r>
              <a:rPr lang="en-IN" sz="2400" cap="none" dirty="0">
                <a:latin typeface="Bahnschrift Light" panose="020B0502040204020203" pitchFamily="34" charset="0"/>
              </a:rPr>
              <a:t>21h41a0536@bvcits.edu.in</a:t>
            </a:r>
          </a:p>
          <a:p>
            <a:pPr algn="l">
              <a:lnSpc>
                <a:spcPct val="150000"/>
              </a:lnSpc>
            </a:pPr>
            <a:r>
              <a:rPr lang="en-IN" sz="2400" b="1" dirty="0"/>
              <a:t>College Name</a:t>
            </a:r>
            <a:r>
              <a:rPr lang="en-IN" sz="2400" dirty="0"/>
              <a:t>: </a:t>
            </a:r>
            <a:r>
              <a:rPr lang="en-IN" sz="2400" cap="none" dirty="0" err="1">
                <a:latin typeface="Bahnschrift Light" panose="020B0502040204020203" pitchFamily="34" charset="0"/>
              </a:rPr>
              <a:t>Bonam</a:t>
            </a:r>
            <a:r>
              <a:rPr lang="en-IN" sz="2400" cap="none" dirty="0">
                <a:latin typeface="Bahnschrift Light" panose="020B0502040204020203" pitchFamily="34" charset="0"/>
              </a:rPr>
              <a:t> Venkata </a:t>
            </a:r>
            <a:r>
              <a:rPr lang="en-IN" sz="2400" cap="none" dirty="0" err="1">
                <a:latin typeface="Bahnschrift Light" panose="020B0502040204020203" pitchFamily="34" charset="0"/>
              </a:rPr>
              <a:t>Chalamayya</a:t>
            </a:r>
            <a:r>
              <a:rPr lang="en-IN" sz="2400" cap="none" dirty="0">
                <a:latin typeface="Bahnschrift Light" panose="020B0502040204020203" pitchFamily="34" charset="0"/>
              </a:rPr>
              <a:t> Institute of Technology and Science</a:t>
            </a:r>
          </a:p>
          <a:p>
            <a:pPr algn="l">
              <a:lnSpc>
                <a:spcPct val="150000"/>
              </a:lnSpc>
            </a:pPr>
            <a:r>
              <a:rPr lang="en-IN" sz="2400" b="1" dirty="0"/>
              <a:t>Internship Domain</a:t>
            </a:r>
            <a:r>
              <a:rPr lang="en-IN" sz="2400" dirty="0"/>
              <a:t>: </a:t>
            </a:r>
            <a:r>
              <a:rPr lang="en-IN" sz="2400" cap="none" dirty="0" err="1">
                <a:latin typeface="Bahnschrift Light" panose="020B0502040204020203" pitchFamily="34" charset="0"/>
              </a:rPr>
              <a:t>CyberSecurity</a:t>
            </a:r>
            <a:r>
              <a:rPr lang="en-IN" sz="2400" cap="none" dirty="0">
                <a:latin typeface="Bahnschrift Light" panose="020B0502040204020203" pitchFamily="34" charset="0"/>
              </a:rPr>
              <a:t> with Kali Linux</a:t>
            </a:r>
          </a:p>
          <a:p>
            <a:pPr algn="l">
              <a:lnSpc>
                <a:spcPct val="150000"/>
              </a:lnSpc>
            </a:pPr>
            <a:r>
              <a:rPr lang="en-IN" sz="2400" b="1" dirty="0"/>
              <a:t>Internship Start and End Date</a:t>
            </a:r>
            <a:r>
              <a:rPr lang="en-IN" sz="2400" dirty="0"/>
              <a:t>: </a:t>
            </a:r>
            <a:r>
              <a:rPr lang="en-IN" sz="2400" cap="none" dirty="0">
                <a:latin typeface="Bahnschrift Light" panose="020B0502040204020203" pitchFamily="34" charset="0"/>
              </a:rPr>
              <a:t>15/05/2024 to 25/06/2024</a:t>
            </a:r>
            <a:endParaRPr lang="en-IN" sz="2400" dirty="0">
              <a:latin typeface="Bahnschrift Ligh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68280D-C927-669F-9EE1-4B5587524B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23" t="4979" r="4608" b="933"/>
          <a:stretch/>
        </p:blipFill>
        <p:spPr>
          <a:xfrm>
            <a:off x="9013370" y="350428"/>
            <a:ext cx="2823030" cy="25748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88711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288" y="251917"/>
            <a:ext cx="4151712" cy="1180785"/>
          </a:xfrm>
        </p:spPr>
        <p:txBody>
          <a:bodyPr/>
          <a:lstStyle/>
          <a:p>
            <a:pPr algn="l"/>
            <a:r>
              <a:rPr lang="en-IN" b="1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86230" y="1599616"/>
            <a:ext cx="10363826" cy="39230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Project Code: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GitHub Repository Link:</a:t>
            </a:r>
          </a:p>
          <a:p>
            <a:pPr marL="0" indent="0">
              <a:buNone/>
            </a:pPr>
            <a:r>
              <a:rPr lang="en-US"/>
              <a:t>https://github.com/SaiDeep0/cyber_security_project.git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References:</a:t>
            </a:r>
            <a:endParaRPr lang="en-US" dirty="0"/>
          </a:p>
          <a:p>
            <a:pPr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cap="none" dirty="0"/>
              <a:t>Research papers and articles on steganography.</a:t>
            </a:r>
          </a:p>
          <a:p>
            <a:pPr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cap="none" dirty="0"/>
              <a:t>Python libraries and tools used in the project.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96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746" y="509661"/>
            <a:ext cx="10364451" cy="1180785"/>
          </a:xfrm>
        </p:spPr>
        <p:txBody>
          <a:bodyPr/>
          <a:lstStyle/>
          <a:p>
            <a:pPr algn="l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04802" y="1911673"/>
            <a:ext cx="10363826" cy="3923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cap="none" dirty="0"/>
              <a:t>Summary:</a:t>
            </a:r>
            <a:endParaRPr lang="en-US" cap="none" dirty="0"/>
          </a:p>
          <a:p>
            <a:pPr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cap="none" dirty="0"/>
              <a:t>Implemented a steganography technique to securely hide text within images.</a:t>
            </a:r>
          </a:p>
          <a:p>
            <a:pPr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cap="none" dirty="0"/>
              <a:t>Demonstrated practical applications for enhanced security and privacy.</a:t>
            </a:r>
          </a:p>
          <a:p>
            <a:pPr marL="0" indent="0">
              <a:buNone/>
            </a:pPr>
            <a:r>
              <a:rPr lang="en-US" b="1" cap="none" dirty="0"/>
              <a:t>Future Work:</a:t>
            </a:r>
          </a:p>
          <a:p>
            <a:pPr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cap="none" dirty="0"/>
              <a:t>Explore advanced steganography methods for even greater security.</a:t>
            </a:r>
          </a:p>
          <a:p>
            <a:pPr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cap="none" dirty="0"/>
              <a:t>Develop applications for real-world scenarios, such as secure communications and data protection.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25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73" y="2202826"/>
            <a:ext cx="10864568" cy="1072630"/>
          </a:xfrm>
        </p:spPr>
        <p:txBody>
          <a:bodyPr>
            <a:normAutofit fontScale="90000"/>
          </a:bodyPr>
          <a:lstStyle/>
          <a:p>
            <a:pPr algn="l"/>
            <a:br>
              <a:rPr lang="en-IN" u="sng" dirty="0"/>
            </a:br>
            <a:r>
              <a:rPr lang="en-US" sz="3600" u="sng" dirty="0"/>
              <a:t>Project: Hiding Text in an Image Using Steganography</a:t>
            </a:r>
            <a:br>
              <a:rPr lang="en-US" sz="2700" u="sng" cap="none" dirty="0"/>
            </a:br>
            <a:endParaRPr lang="en-IN" sz="27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0573" y="3035971"/>
            <a:ext cx="10958286" cy="28495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Steganography is the practice of concealing messages or information within other non-secret text or data. </a:t>
            </a:r>
            <a:r>
              <a:rPr lang="en-US" cap="none" dirty="0"/>
              <a:t>This project aims to develop a secure method to hide text within an image without noticeably altering the image.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ED89D-89A1-3E97-FD12-3EC71CAB981C}"/>
              </a:ext>
            </a:extLst>
          </p:cNvPr>
          <p:cNvSpPr txBox="1"/>
          <p:nvPr/>
        </p:nvSpPr>
        <p:spPr>
          <a:xfrm>
            <a:off x="1393372" y="705600"/>
            <a:ext cx="7322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Project title/problem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07464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488" y="156070"/>
            <a:ext cx="10364451" cy="1180785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/>
              <a:t>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876447-8F29-3AFA-1F44-7D5048AC054D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639488" y="1125557"/>
            <a:ext cx="9773265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 of steganography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objective and scope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Char char="q"/>
              <a:tabLst/>
            </a:pPr>
            <a:endParaRPr lang="en-US" altLang="en-US" sz="2000" cap="none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users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Char char="q"/>
              <a:tabLst/>
            </a:pPr>
            <a:endParaRPr lang="en-US" altLang="en-US" sz="2000" cap="none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and value proposition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Char char="q"/>
              <a:tabLst/>
            </a:pPr>
            <a:endParaRPr lang="en-US" altLang="en-US" sz="2000" cap="none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Customization and personalization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Char char="q"/>
              <a:tabLst/>
            </a:pPr>
            <a:endParaRPr lang="en-US" altLang="en-US" sz="2000" cap="none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Methodology and modeling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Char char="q"/>
              <a:tabLst/>
            </a:pPr>
            <a:endParaRPr lang="en-US" altLang="en-US" sz="2000" cap="none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and analysis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Char char="q"/>
              <a:tabLst/>
            </a:pPr>
            <a:endParaRPr lang="en-US" altLang="en-US" sz="2000" cap="none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Resources and references </a:t>
            </a:r>
          </a:p>
        </p:txBody>
      </p:sp>
    </p:spTree>
    <p:extLst>
      <p:ext uri="{BB962C8B-B14F-4D97-AF65-F5344CB8AC3E}">
        <p14:creationId xmlns:p14="http://schemas.microsoft.com/office/powerpoint/2010/main" val="160713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946" y="188903"/>
            <a:ext cx="10364451" cy="1180785"/>
          </a:xfrm>
        </p:spPr>
        <p:txBody>
          <a:bodyPr/>
          <a:lstStyle/>
          <a:p>
            <a:pPr algn="l"/>
            <a:r>
              <a:rPr lang="en-IN" b="1" dirty="0"/>
              <a:t>Project overview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8E22A8-6C46-DD50-3B59-048B66170B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89023" y="203010"/>
            <a:ext cx="3375468" cy="25739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47A2E6-9402-F9ED-C2B6-3003FD445E10}"/>
              </a:ext>
            </a:extLst>
          </p:cNvPr>
          <p:cNvSpPr txBox="1"/>
          <p:nvPr/>
        </p:nvSpPr>
        <p:spPr>
          <a:xfrm>
            <a:off x="1595946" y="1301322"/>
            <a:ext cx="100082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rtl="0" eaLnBrk="1" latinLnBrk="0" hangingPunct="1">
              <a:lnSpc>
                <a:spcPct val="150000"/>
              </a:lnSpc>
              <a:spcBef>
                <a:spcPts val="576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What is Steganography?</a:t>
            </a:r>
          </a:p>
          <a:p>
            <a:pPr>
              <a:lnSpc>
                <a:spcPct val="150000"/>
              </a:lnSpc>
              <a:spcBef>
                <a:spcPts val="576"/>
              </a:spcBef>
              <a:spcAft>
                <a:spcPts val="600"/>
              </a:spcAft>
            </a:pPr>
            <a:r>
              <a:rPr lang="en-US" sz="2400" dirty="0"/>
              <a:t>steganography aims to hide the very existence of the </a:t>
            </a:r>
          </a:p>
          <a:p>
            <a:pPr>
              <a:lnSpc>
                <a:spcPct val="150000"/>
              </a:lnSpc>
              <a:spcBef>
                <a:spcPts val="576"/>
              </a:spcBef>
              <a:spcAft>
                <a:spcPts val="600"/>
              </a:spcAft>
            </a:pPr>
            <a:r>
              <a:rPr lang="en-US" sz="2400" dirty="0"/>
              <a:t>message. 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It is a form of security through obscurity, complementing encryption.</a:t>
            </a:r>
            <a:r>
              <a:rPr lang="en-US" sz="2400" dirty="0"/>
              <a:t> steganography aims to hide the very existence of the message.</a:t>
            </a:r>
          </a:p>
          <a:p>
            <a:pPr>
              <a:lnSpc>
                <a:spcPct val="150000"/>
              </a:lnSpc>
              <a:spcBef>
                <a:spcPts val="576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Project Goal:</a:t>
            </a:r>
            <a:endParaRPr lang="en-IN" sz="2400" dirty="0">
              <a:effectLst/>
            </a:endParaRPr>
          </a:p>
          <a:p>
            <a:pPr marL="342900" indent="-342900">
              <a:lnSpc>
                <a:spcPct val="150000"/>
              </a:lnSpc>
              <a:spcBef>
                <a:spcPts val="576"/>
              </a:spcBef>
              <a:spcAft>
                <a:spcPts val="600"/>
              </a:spcAft>
              <a:buSzPct val="60000"/>
              <a:buFont typeface="Wingdings" panose="05000000000000000000" pitchFamily="2" charset="2"/>
              <a:buChar char="q"/>
            </a:pPr>
            <a:r>
              <a:rPr lang="en-US" sz="2400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Ensure that the image appears unchanged to the human eye.</a:t>
            </a:r>
          </a:p>
          <a:p>
            <a:pPr marL="342900" indent="-342900">
              <a:lnSpc>
                <a:spcPct val="150000"/>
              </a:lnSpc>
              <a:spcBef>
                <a:spcPts val="576"/>
              </a:spcBef>
              <a:spcAft>
                <a:spcPts val="600"/>
              </a:spcAft>
              <a:buSzPct val="60000"/>
              <a:buFont typeface="Wingdings" panose="05000000000000000000" pitchFamily="2" charset="2"/>
              <a:buChar char="q"/>
            </a:pPr>
            <a:r>
              <a:rPr lang="en-US" sz="2400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Hide a text message within an image file.</a:t>
            </a:r>
            <a:endParaRPr lang="en-IN" sz="2400" dirty="0">
              <a:effectLst/>
            </a:endParaRPr>
          </a:p>
          <a:p>
            <a:pPr>
              <a:spcBef>
                <a:spcPts val="576"/>
              </a:spcBef>
              <a:spcAft>
                <a:spcPts val="600"/>
              </a:spcAft>
            </a:pPr>
            <a:endParaRPr lang="en-IN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0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118" y="476407"/>
            <a:ext cx="10364451" cy="1180785"/>
          </a:xfrm>
        </p:spPr>
        <p:txBody>
          <a:bodyPr/>
          <a:lstStyle/>
          <a:p>
            <a:pPr algn="l"/>
            <a:r>
              <a:rPr lang="en-IN" b="1" dirty="0"/>
              <a:t>Who are the end users of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6118" y="1657192"/>
            <a:ext cx="10363826" cy="44460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Who Benefits from This Project?</a:t>
            </a:r>
          </a:p>
          <a:p>
            <a:pPr>
              <a:lnSpc>
                <a:spcPct val="150000"/>
              </a:lnSpc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b="1" cap="none" dirty="0"/>
              <a:t>Cybersecurity Experts:</a:t>
            </a:r>
            <a:r>
              <a:rPr lang="en-US" cap="none" dirty="0"/>
              <a:t> Utilize hidden communications to enhance security measures.</a:t>
            </a:r>
          </a:p>
          <a:p>
            <a:pPr>
              <a:lnSpc>
                <a:spcPct val="150000"/>
              </a:lnSpc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b="1" cap="none" dirty="0"/>
              <a:t>Journalists and Whistleblowers:</a:t>
            </a:r>
            <a:r>
              <a:rPr lang="en-US" dirty="0"/>
              <a:t> </a:t>
            </a:r>
            <a:r>
              <a:rPr lang="en-US" cap="none" dirty="0"/>
              <a:t>Protect confidential sources and sensitive information.</a:t>
            </a:r>
          </a:p>
          <a:p>
            <a:pPr>
              <a:lnSpc>
                <a:spcPct val="150000"/>
              </a:lnSpc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b="1" cap="none" dirty="0"/>
              <a:t>Everyday Users: </a:t>
            </a:r>
            <a:r>
              <a:rPr lang="en-US" cap="none" dirty="0"/>
              <a:t>Ensure personal messages remain private and secure.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56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90" y="132289"/>
            <a:ext cx="10364451" cy="1180785"/>
          </a:xfrm>
        </p:spPr>
        <p:txBody>
          <a:bodyPr/>
          <a:lstStyle/>
          <a:p>
            <a:r>
              <a:rPr lang="en-IN" b="1" dirty="0"/>
              <a:t>Your solution and its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95945" y="1635901"/>
            <a:ext cx="10363826" cy="4692327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b="1" dirty="0"/>
              <a:t>Solution:</a:t>
            </a:r>
            <a:endParaRPr lang="en-US" dirty="0"/>
          </a:p>
          <a:p>
            <a:pPr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cap="none" dirty="0"/>
              <a:t>Developed a python-based tool to encode and decode text messages within images.</a:t>
            </a:r>
          </a:p>
          <a:p>
            <a:pPr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cap="none" dirty="0"/>
              <a:t>The tool uses </a:t>
            </a:r>
            <a:r>
              <a:rPr lang="en-US" cap="none" dirty="0" err="1"/>
              <a:t>lsb</a:t>
            </a:r>
            <a:r>
              <a:rPr lang="en-US" cap="none" dirty="0"/>
              <a:t> (least </a:t>
            </a:r>
            <a:r>
              <a:rPr lang="en-US" dirty="0"/>
              <a:t>significant</a:t>
            </a:r>
            <a:r>
              <a:rPr lang="en-US" cap="none" dirty="0"/>
              <a:t> bit) steganography to embed the message.</a:t>
            </a:r>
          </a:p>
          <a:p>
            <a:pPr marL="0" indent="0">
              <a:buNone/>
            </a:pPr>
            <a:r>
              <a:rPr lang="en-US" b="1" dirty="0"/>
              <a:t>Value Proposition:</a:t>
            </a:r>
            <a:endParaRPr lang="en-US" dirty="0"/>
          </a:p>
          <a:p>
            <a:pPr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b="1" cap="none" dirty="0"/>
              <a:t>Security:</a:t>
            </a:r>
            <a:r>
              <a:rPr lang="en-US" cap="none" dirty="0"/>
              <a:t> conceals messages without detection.</a:t>
            </a:r>
          </a:p>
          <a:p>
            <a:pPr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b="1" cap="none" dirty="0"/>
              <a:t>Simplicity:</a:t>
            </a:r>
            <a:r>
              <a:rPr lang="en-US" cap="none" dirty="0"/>
              <a:t> user-friendly interface for non-experts.</a:t>
            </a:r>
          </a:p>
          <a:p>
            <a:pPr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b="1" cap="none" dirty="0"/>
              <a:t>Efficiency:</a:t>
            </a:r>
            <a:r>
              <a:rPr lang="en-US" cap="none" dirty="0"/>
              <a:t> minimal impact on image quality and size.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67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89" y="609600"/>
            <a:ext cx="11590282" cy="1596571"/>
          </a:xfrm>
        </p:spPr>
        <p:txBody>
          <a:bodyPr>
            <a:noAutofit/>
          </a:bodyPr>
          <a:lstStyle/>
          <a:p>
            <a:pPr algn="l"/>
            <a:r>
              <a:rPr lang="en-IN" sz="3200" b="1" dirty="0"/>
              <a:t>How did you customize the project</a:t>
            </a:r>
            <a:br>
              <a:rPr lang="en-IN" sz="3200" b="1" dirty="0"/>
            </a:br>
            <a:r>
              <a:rPr lang="en-IN" sz="3200" b="1" dirty="0"/>
              <a:t>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8689" y="1952873"/>
            <a:ext cx="10363826" cy="376575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How We Made It Unique:</a:t>
            </a:r>
            <a:endParaRPr lang="en-US" dirty="0"/>
          </a:p>
          <a:p>
            <a:pPr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b="1" cap="none" dirty="0"/>
              <a:t>Enhanced Encoding:</a:t>
            </a:r>
            <a:r>
              <a:rPr lang="en-US" cap="none" dirty="0"/>
              <a:t> implemented a more robust delimiter system to mark the end of the message, ensuring accurate extraction.</a:t>
            </a:r>
          </a:p>
          <a:p>
            <a:pPr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b="1" cap="none" dirty="0"/>
              <a:t>User-friendly Scripts:</a:t>
            </a:r>
            <a:r>
              <a:rPr lang="en-US" cap="none" dirty="0"/>
              <a:t> simplified the process with clear, step-by-step scripts.</a:t>
            </a:r>
          </a:p>
          <a:p>
            <a:pPr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b="1" cap="none" dirty="0"/>
              <a:t>Efficiency Improvements:</a:t>
            </a:r>
            <a:r>
              <a:rPr lang="en-US" cap="none" dirty="0"/>
              <a:t> optimized the algorithm to handle larger messages and high-resolution images.</a:t>
            </a:r>
          </a:p>
        </p:txBody>
      </p:sp>
    </p:spTree>
    <p:extLst>
      <p:ext uri="{BB962C8B-B14F-4D97-AF65-F5344CB8AC3E}">
        <p14:creationId xmlns:p14="http://schemas.microsoft.com/office/powerpoint/2010/main" val="170260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261" y="328232"/>
            <a:ext cx="10364451" cy="1180785"/>
          </a:xfrm>
        </p:spPr>
        <p:txBody>
          <a:bodyPr/>
          <a:lstStyle/>
          <a:p>
            <a:pPr algn="l"/>
            <a:r>
              <a:rPr lang="en-IN" b="1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7088" y="1839101"/>
            <a:ext cx="10363826" cy="392307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Encoding Process:</a:t>
            </a:r>
            <a:endParaRPr lang="en-US" dirty="0"/>
          </a:p>
          <a:p>
            <a:pPr>
              <a:lnSpc>
                <a:spcPct val="120000"/>
              </a:lnSpc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b="1" cap="none" dirty="0"/>
              <a:t>Convert Message To Binary:</a:t>
            </a:r>
            <a:r>
              <a:rPr lang="en-US" cap="none" dirty="0"/>
              <a:t> transform the text message into binary format.</a:t>
            </a:r>
          </a:p>
          <a:p>
            <a:pPr>
              <a:lnSpc>
                <a:spcPct val="120000"/>
              </a:lnSpc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b="1" cap="none" dirty="0"/>
              <a:t>Embed Binary Into Pixels:</a:t>
            </a:r>
            <a:r>
              <a:rPr lang="en-US" cap="none" dirty="0"/>
              <a:t> embed the binary data into the least significant bits of the image pixels.</a:t>
            </a:r>
          </a:p>
          <a:p>
            <a:pPr>
              <a:lnSpc>
                <a:spcPct val="120000"/>
              </a:lnSpc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b="1" cap="none" dirty="0"/>
              <a:t>Save The Encoded Image:</a:t>
            </a:r>
            <a:r>
              <a:rPr lang="en-US" cap="none" dirty="0"/>
              <a:t> store the modified image with the hidden message.</a:t>
            </a:r>
          </a:p>
          <a:p>
            <a:pPr>
              <a:lnSpc>
                <a:spcPct val="120000"/>
              </a:lnSpc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b="1" dirty="0"/>
              <a:t>Decoding Process:</a:t>
            </a:r>
            <a:endParaRPr lang="en-US" dirty="0"/>
          </a:p>
          <a:p>
            <a:pPr>
              <a:lnSpc>
                <a:spcPct val="120000"/>
              </a:lnSpc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b="1" cap="none" dirty="0"/>
              <a:t>Extract Binary Data:</a:t>
            </a:r>
            <a:r>
              <a:rPr lang="en-US" cap="none" dirty="0"/>
              <a:t> retrieve the binary data from the image pixels.</a:t>
            </a:r>
          </a:p>
          <a:p>
            <a:pPr>
              <a:lnSpc>
                <a:spcPct val="120000"/>
              </a:lnSpc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b="1" cap="none" dirty="0"/>
              <a:t>Convert Binary To Text:</a:t>
            </a:r>
            <a:r>
              <a:rPr lang="en-US" cap="none" dirty="0"/>
              <a:t> translate the binary data back into the original text message.</a:t>
            </a:r>
          </a:p>
          <a:p>
            <a:pPr>
              <a:lnSpc>
                <a:spcPct val="120000"/>
              </a:lnSpc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b="1" cap="none" dirty="0"/>
              <a:t>Identify Message End:</a:t>
            </a:r>
            <a:r>
              <a:rPr lang="en-US" cap="none" dirty="0"/>
              <a:t> use the delimiter to accurately determine the end of the message.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73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432" y="392246"/>
            <a:ext cx="10364451" cy="1180785"/>
          </a:xfrm>
        </p:spPr>
        <p:txBody>
          <a:bodyPr/>
          <a:lstStyle/>
          <a:p>
            <a:pPr algn="l"/>
            <a:r>
              <a:rPr lang="en-IN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58060" y="1703660"/>
            <a:ext cx="10363826" cy="392307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b="1" cap="none" dirty="0"/>
              <a:t>Encoding Results:</a:t>
            </a:r>
          </a:p>
          <a:p>
            <a:pPr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sz="2600" cap="none" dirty="0"/>
              <a:t>Successfully hid messages in various images with no visible changes.</a:t>
            </a:r>
          </a:p>
          <a:p>
            <a:pPr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sz="2600" cap="none" dirty="0"/>
              <a:t>Preserved the quality and size of the original image.</a:t>
            </a:r>
          </a:p>
          <a:p>
            <a:pPr marL="0" indent="0">
              <a:buNone/>
            </a:pPr>
            <a:r>
              <a:rPr lang="en-US" sz="2600" b="1" cap="none" dirty="0"/>
              <a:t>Decoding Results:</a:t>
            </a:r>
            <a:endParaRPr lang="en-US" sz="2600" cap="none" dirty="0"/>
          </a:p>
          <a:p>
            <a:pPr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sz="2600" cap="none" dirty="0"/>
              <a:t>Accurately retrieved hidden messages from encoded </a:t>
            </a:r>
          </a:p>
          <a:p>
            <a:pPr marL="0" indent="0">
              <a:buClrTx/>
              <a:buSzPct val="80000"/>
              <a:buNone/>
            </a:pPr>
            <a:r>
              <a:rPr lang="en-US" sz="2600" cap="none" dirty="0"/>
              <a:t>     images.</a:t>
            </a:r>
          </a:p>
          <a:p>
            <a:pPr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sz="2600" cap="none" dirty="0"/>
              <a:t>Demonstrated robustness across different image</a:t>
            </a:r>
          </a:p>
          <a:p>
            <a:pPr marL="0" indent="0">
              <a:buClrTx/>
              <a:buSzPct val="80000"/>
              <a:buNone/>
            </a:pPr>
            <a:r>
              <a:rPr lang="en-US" sz="2600" cap="none" dirty="0"/>
              <a:t> formats and resolutions.</a:t>
            </a:r>
          </a:p>
          <a:p>
            <a:pPr marL="0" indent="0">
              <a:buNone/>
            </a:pPr>
            <a:r>
              <a:rPr lang="en-US" sz="2600" b="1" cap="none" dirty="0"/>
              <a:t>Outcome</a:t>
            </a:r>
            <a:r>
              <a:rPr lang="en-US" sz="2600" b="1" dirty="0"/>
              <a:t>:</a:t>
            </a:r>
            <a:endParaRPr lang="en-US" sz="2600" dirty="0"/>
          </a:p>
          <a:p>
            <a:pPr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sz="2600" cap="none" dirty="0"/>
              <a:t>Validated the effectiveness of the LSB steganography technique.</a:t>
            </a:r>
          </a:p>
          <a:p>
            <a:pPr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sz="2600" cap="none" dirty="0"/>
              <a:t>Ensured secure and undetectable message transmission.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749BD7-9F1F-E1A2-E925-E3F997B42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542" y="2304573"/>
            <a:ext cx="5101771" cy="244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2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350</TotalTime>
  <Words>616</Words>
  <Application>Microsoft Office PowerPoint</Application>
  <PresentationFormat>Widescreen</PresentationFormat>
  <Paragraphs>88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 Light</vt:lpstr>
      <vt:lpstr>Calibri</vt:lpstr>
      <vt:lpstr>Corbel</vt:lpstr>
      <vt:lpstr>Wingdings</vt:lpstr>
      <vt:lpstr>Parallax</vt:lpstr>
      <vt:lpstr>Student Details</vt:lpstr>
      <vt:lpstr> Project: Hiding Text in an Image Using Steganography </vt:lpstr>
      <vt:lpstr>Agenda</vt:lpstr>
      <vt:lpstr>Project overview</vt:lpstr>
      <vt:lpstr>Who are the end users of this project?</vt:lpstr>
      <vt:lpstr>Your solution and its value proposition</vt:lpstr>
      <vt:lpstr>How did you customize the project  and make it your own</vt:lpstr>
      <vt:lpstr>Modelling</vt:lpstr>
      <vt:lpstr>Results</vt:lpstr>
      <vt:lpstr>Links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Ganesh</dc:creator>
  <cp:lastModifiedBy>Sai Deep</cp:lastModifiedBy>
  <cp:revision>3</cp:revision>
  <dcterms:created xsi:type="dcterms:W3CDTF">2024-07-13T10:49:21Z</dcterms:created>
  <dcterms:modified xsi:type="dcterms:W3CDTF">2024-07-14T09:34:25Z</dcterms:modified>
</cp:coreProperties>
</file>