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CCE2EB-A7E0-48D8-8507-23028F39BF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30813E-499F-4CD0-86AC-57454C7E6A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11/1/24 7:24:45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2F66849-6B7F-4B04-B21F-E53741E7D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2024-11-01T23:24:45Z</dcterms:created>
  <dcterms:modified xsi:type="dcterms:W3CDTF">2024-11-01T23:24:45Z</dcterms:modified>
</cp:coreProperties>
</file>