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zh-CN"/>
    </a:defPPr>
    <a:lvl1pPr algn="l" defTabSz="914400" eaLnBrk="1" fontAlgn="base" hangingPunct="1" indent="0" latinLnBrk="0" lvl="0" marL="0" rtl="0">
      <a:lnSpc>
        <a:spcPct val="100000"/>
      </a:lnSpc>
      <a:spcBef>
        <a:spcPct val="0"/>
      </a:spcBef>
      <a:spcAft>
        <a:spcPct val="0"/>
      </a:spcAft>
      <a:buFontTx/>
      <a:buNone/>
      <a:defRPr kern="1200">
        <a:solidFill>
          <a:schemeClr val="tx1"/>
        </a:solidFill>
        <a:latin typeface="Calibri" panose="020F0502020204030204" pitchFamily="34" charset="0"/>
        <a:ea typeface="微软雅黑 Light" panose="020B0502040204020203" charset="-122"/>
        <a:cs typeface="+mn-cs"/>
      </a:defRPr>
    </a:lvl1pPr>
    <a:lvl2pPr algn="l" defTabSz="914400" eaLnBrk="1" fontAlgn="base" hangingPunct="1" indent="0" latinLnBrk="0" lvl="1" marL="457200" rtl="0">
      <a:lnSpc>
        <a:spcPct val="100000"/>
      </a:lnSpc>
      <a:spcBef>
        <a:spcPct val="0"/>
      </a:spcBef>
      <a:spcAft>
        <a:spcPct val="0"/>
      </a:spcAft>
      <a:buFontTx/>
      <a:buNone/>
      <a:defRPr sz="1800" kern="1200">
        <a:solidFill>
          <a:schemeClr val="tx1"/>
        </a:solidFill>
        <a:latin typeface="Calibri" panose="020F0502020204030204" pitchFamily="34" charset="0"/>
        <a:ea typeface="微软雅黑 Light" panose="020B0502040204020203" charset="-122"/>
        <a:cs typeface="+mn-cs"/>
      </a:defRPr>
    </a:lvl2pPr>
    <a:lvl3pPr algn="l" defTabSz="914400" eaLnBrk="1" fontAlgn="base" hangingPunct="1" indent="0" latinLnBrk="0" lvl="2" marL="914400" rtl="0">
      <a:lnSpc>
        <a:spcPct val="100000"/>
      </a:lnSpc>
      <a:spcBef>
        <a:spcPct val="0"/>
      </a:spcBef>
      <a:spcAft>
        <a:spcPct val="0"/>
      </a:spcAft>
      <a:buFontTx/>
      <a:buNone/>
      <a:defRPr sz="1800" kern="1200">
        <a:solidFill>
          <a:schemeClr val="tx1"/>
        </a:solidFill>
        <a:latin typeface="Calibri" panose="020F0502020204030204" pitchFamily="34" charset="0"/>
        <a:ea typeface="微软雅黑 Light" panose="020B0502040204020203" charset="-122"/>
        <a:cs typeface="+mn-cs"/>
      </a:defRPr>
    </a:lvl3pPr>
    <a:lvl4pPr algn="l" defTabSz="914400" eaLnBrk="1" fontAlgn="base" hangingPunct="1" indent="0" latinLnBrk="0" lvl="3" marL="1371600" rtl="0">
      <a:lnSpc>
        <a:spcPct val="100000"/>
      </a:lnSpc>
      <a:spcBef>
        <a:spcPct val="0"/>
      </a:spcBef>
      <a:spcAft>
        <a:spcPct val="0"/>
      </a:spcAft>
      <a:buFontTx/>
      <a:buNone/>
      <a:defRPr sz="1800" kern="1200">
        <a:solidFill>
          <a:schemeClr val="tx1"/>
        </a:solidFill>
        <a:latin typeface="Calibri" panose="020F0502020204030204" pitchFamily="34" charset="0"/>
        <a:ea typeface="微软雅黑 Light" panose="020B0502040204020203" charset="-122"/>
        <a:cs typeface="+mn-cs"/>
      </a:defRPr>
    </a:lvl4pPr>
    <a:lvl5pPr algn="l" defTabSz="914400" eaLnBrk="1" fontAlgn="base" hangingPunct="1" indent="0" latinLnBrk="0" lvl="4" marL="1828800" rtl="0">
      <a:lnSpc>
        <a:spcPct val="100000"/>
      </a:lnSpc>
      <a:spcBef>
        <a:spcPct val="0"/>
      </a:spcBef>
      <a:spcAft>
        <a:spcPct val="0"/>
      </a:spcAft>
      <a:buFontTx/>
      <a:buNone/>
      <a:defRPr sz="1800" kern="1200">
        <a:solidFill>
          <a:schemeClr val="tx1"/>
        </a:solidFill>
        <a:latin typeface="Calibri" panose="020F0502020204030204" pitchFamily="34" charset="0"/>
        <a:ea typeface="微软雅黑 Light" panose="020B0502040204020203" charset="-122"/>
        <a:cs typeface="+mn-cs"/>
      </a:defRPr>
    </a:lvl5pPr>
    <a:lvl6pPr algn="l" defTabSz="914400" eaLnBrk="1" fontAlgn="base" hangingPunct="1" indent="0" latinLnBrk="0" lvl="5" marL="2286000" rtl="0">
      <a:lnSpc>
        <a:spcPct val="100000"/>
      </a:lnSpc>
      <a:spcBef>
        <a:spcPct val="0"/>
      </a:spcBef>
      <a:spcAft>
        <a:spcPct val="0"/>
      </a:spcAft>
      <a:buFontTx/>
      <a:buNone/>
      <a:defRPr sz="1800" kern="1200">
        <a:solidFill>
          <a:schemeClr val="tx1"/>
        </a:solidFill>
        <a:latin typeface="Calibri" panose="020F0502020204030204" pitchFamily="34" charset="0"/>
        <a:ea typeface="微软雅黑 Light" panose="020B0502040204020203" charset="-122"/>
        <a:cs typeface="+mn-cs"/>
      </a:defRPr>
    </a:lvl6pPr>
    <a:lvl7pPr algn="l" defTabSz="914400" eaLnBrk="1" fontAlgn="base" hangingPunct="1" indent="0" latinLnBrk="0" lvl="6" marL="2743200" rtl="0">
      <a:lnSpc>
        <a:spcPct val="100000"/>
      </a:lnSpc>
      <a:spcBef>
        <a:spcPct val="0"/>
      </a:spcBef>
      <a:spcAft>
        <a:spcPct val="0"/>
      </a:spcAft>
      <a:buFontTx/>
      <a:buNone/>
      <a:defRPr sz="1800" kern="1200">
        <a:solidFill>
          <a:schemeClr val="tx1"/>
        </a:solidFill>
        <a:latin typeface="Calibri" panose="020F0502020204030204" pitchFamily="34" charset="0"/>
        <a:ea typeface="微软雅黑 Light" panose="020B0502040204020203" charset="-122"/>
        <a:cs typeface="+mn-cs"/>
      </a:defRPr>
    </a:lvl7pPr>
    <a:lvl8pPr algn="l" defTabSz="914400" eaLnBrk="1" fontAlgn="base" hangingPunct="1" indent="0" latinLnBrk="0" lvl="7" marL="3200400" rtl="0">
      <a:lnSpc>
        <a:spcPct val="100000"/>
      </a:lnSpc>
      <a:spcBef>
        <a:spcPct val="0"/>
      </a:spcBef>
      <a:spcAft>
        <a:spcPct val="0"/>
      </a:spcAft>
      <a:buFontTx/>
      <a:buNone/>
      <a:defRPr sz="1800" kern="1200">
        <a:solidFill>
          <a:schemeClr val="tx1"/>
        </a:solidFill>
        <a:latin typeface="Calibri" panose="020F0502020204030204" pitchFamily="34" charset="0"/>
        <a:ea typeface="微软雅黑 Light" panose="020B0502040204020203" charset="-122"/>
        <a:cs typeface="+mn-cs"/>
      </a:defRPr>
    </a:lvl8pPr>
    <a:lvl9pPr algn="l" defTabSz="914400" eaLnBrk="1" fontAlgn="base" hangingPunct="1" indent="0" latinLnBrk="0" lvl="8" marL="3657600" rtl="0">
      <a:lnSpc>
        <a:spcPct val="100000"/>
      </a:lnSpc>
      <a:spcBef>
        <a:spcPct val="0"/>
      </a:spcBef>
      <a:spcAft>
        <a:spcPct val="0"/>
      </a:spcAft>
      <a:buFontTx/>
      <a:buNone/>
      <a:defRPr sz="1800" kern="1200">
        <a:solidFill>
          <a:schemeClr val="tx1"/>
        </a:solidFill>
        <a:latin typeface="Calibri" panose="020F0502020204030204" pitchFamily="34" charset="0"/>
        <a:ea typeface="微软雅黑 Light" panose="020B0502040204020203"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4A4A"/>
    <a:srgbClr val="58267E"/>
    <a:srgbClr val="4C216D"/>
    <a:srgbClr val="FF7D7D"/>
    <a:srgbClr val="2A0000"/>
    <a:srgbClr val="F15A29"/>
    <a:srgbClr val="3484C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6012"/>
    <p:restoredTop sz="94660"/>
  </p:normalViewPr>
  <p:slideViewPr>
    <p:cSldViewPr showGuides="1" snapToGrid="0">
      <p:cViewPr varScale="1">
        <p:scale>
          <a:sx n="79" d="100"/>
          <a:sy n="79" d="100"/>
        </p:scale>
        <p:origin x="802" y="82"/>
      </p:cViewPr>
      <p:guideLst>
        <p:guide orient="horz" pos="2132"/>
        <p:guide pos="2857"/>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3" name=""/>
        <p:cNvGrpSpPr/>
        <p:nvPr/>
      </p:nvGrpSpPr>
      <p:grpSpPr>
        <a:xfrm>
          <a:off x="0" y="0"/>
          <a:ext cx="0" cy="0"/>
          <a:chOff x="0" y="0"/>
          <a:chExt cx="0" cy="0"/>
        </a:xfrm>
      </p:grpSpPr>
      <p:sp>
        <p:nvSpPr>
          <p:cNvPr id="1048832"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pPr fontAlgn="base"/>
            <a:endParaRPr altLang="en-US" lang="zh-CN" noProof="1" strike="noStrike"/>
          </a:p>
        </p:txBody>
      </p:sp>
      <p:sp>
        <p:nvSpPr>
          <p:cNvPr id="1048833"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pPr fontAlgn="base"/>
            <a:fld id="{0F9B84EA-7D68-4D60-9CB1-D50884785D1C}" type="datetimeFigureOut">
              <a:rPr altLang="en-US" lang="zh-CN" noProof="1" strike="noStrike" smtClean="0">
                <a:latin typeface="Calibri" panose="020F0502020204030204" pitchFamily="34" charset="0"/>
                <a:ea typeface="微软雅黑 Light" panose="020B0502040204020203" charset="-122"/>
                <a:cs typeface="+mn-cs"/>
              </a:rPr>
              <a:t>2021/5/12</a:t>
            </a:fld>
            <a:endParaRPr altLang="en-US" lang="zh-CN" noProof="1" strike="noStrike"/>
          </a:p>
        </p:txBody>
      </p:sp>
      <p:sp>
        <p:nvSpPr>
          <p:cNvPr id="1048834" name="页脚占位符 3"/>
          <p:cNvSpPr>
            <a:spLocks noGrp="1"/>
          </p:cNvSpPr>
          <p:nvPr>
            <p:ph type="ftr" sz="quarter" idx="2"/>
          </p:nvPr>
        </p:nvSpPr>
        <p:spPr>
          <a:xfrm>
            <a:off x="0" y="8685213"/>
            <a:ext cx="2971800" cy="458788"/>
          </a:xfrm>
          <a:prstGeom prst="rect"/>
        </p:spPr>
        <p:txBody>
          <a:bodyPr anchor="b" bIns="45720" lIns="91440" rIns="91440" rtlCol="0" tIns="45720" vert="horz"/>
          <a:lstStyle>
            <a:lvl1pPr algn="l">
              <a:defRPr sz="1200"/>
            </a:lvl1pPr>
          </a:lstStyle>
          <a:p>
            <a:pPr fontAlgn="base"/>
            <a:endParaRPr altLang="en-US" lang="zh-CN" noProof="1" strike="noStrike"/>
          </a:p>
        </p:txBody>
      </p:sp>
      <p:sp>
        <p:nvSpPr>
          <p:cNvPr id="1048835" name="灯片编号占位符 4"/>
          <p:cNvSpPr>
            <a:spLocks noGrp="1"/>
          </p:cNvSpPr>
          <p:nvPr>
            <p:ph type="sldNum" sz="quarter" idx="3"/>
          </p:nvPr>
        </p:nvSpPr>
        <p:spPr>
          <a:xfrm>
            <a:off x="3884613" y="8685213"/>
            <a:ext cx="2971800" cy="458788"/>
          </a:xfrm>
          <a:prstGeom prst="rect"/>
        </p:spPr>
        <p:txBody>
          <a:bodyPr anchor="b" bIns="45720" lIns="91440" rIns="91440" rtlCol="0" tIns="45720" vert="horz"/>
          <a:lstStyle>
            <a:lvl1pPr algn="r">
              <a:defRPr sz="1200"/>
            </a:lvl1pPr>
          </a:lstStyle>
          <a:p>
            <a:pPr fontAlgn="base"/>
            <a:fld id="{8D4E0FC9-F1F8-4FAE-9988-3BA365CFD46F}" type="slidenum">
              <a:rPr altLang="en-US" lang="zh-CN" noProof="1" strike="noStrike" smtClean="0">
                <a:latin typeface="Calibri" panose="020F0502020204030204" pitchFamily="34" charset="0"/>
                <a:ea typeface="微软雅黑 Light" panose="020B0502040204020203" charset="-122"/>
                <a:cs typeface="+mn-cs"/>
              </a:rPr>
              <a:t>‹#›</a:t>
            </a:fld>
            <a:endParaRPr altLang="en-US" lang="zh-CN" noProof="1" strike="noStrike"/>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2" name=""/>
        <p:cNvGrpSpPr/>
        <p:nvPr/>
      </p:nvGrpSpPr>
      <p:grpSpPr>
        <a:xfrm>
          <a:off x="0" y="0"/>
          <a:ext cx="0" cy="0"/>
          <a:chOff x="0" y="0"/>
          <a:chExt cx="0" cy="0"/>
        </a:xfrm>
      </p:grpSpPr>
      <p:sp>
        <p:nvSpPr>
          <p:cNvPr id="1048826"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ea typeface="Calibri" panose="020F0502020204030204" pitchFamily="34" charset="0"/>
              </a:defRPr>
            </a:lvl1pPr>
          </a:lstStyle>
          <a:p>
            <a:pPr fontAlgn="auto"/>
            <a:endParaRPr altLang="en-US" lang="zh-CN" noProof="1" strike="noStrike"/>
          </a:p>
        </p:txBody>
      </p:sp>
      <p:sp>
        <p:nvSpPr>
          <p:cNvPr id="1048827"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pPr fontAlgn="auto"/>
            <a:fld id="{E5619040-3334-44A8-87C0-2EB7E7EC3F56}" type="datetimeFigureOut">
              <a:rPr altLang="en-US" lang="zh-CN" noProof="1" strike="noStrike" smtClean="0">
                <a:latin typeface="+mn-lt"/>
                <a:ea typeface="+mn-ea"/>
                <a:cs typeface="+mn-cs"/>
              </a:rPr>
              <a:t>2021/5/12</a:t>
            </a:fld>
            <a:endParaRPr altLang="en-US" lang="zh-CN" noProof="1" strike="noStrike"/>
          </a:p>
        </p:txBody>
      </p:sp>
      <p:sp>
        <p:nvSpPr>
          <p:cNvPr id="1048828" name="幻灯片图像占位符 3"/>
          <p:cNvSpPr>
            <a:spLocks noChangeAspect="1" noRot="1" noGrp="1"/>
          </p:cNvSpPr>
          <p:nvPr>
            <p:ph type="sldImg"/>
          </p:nvPr>
        </p:nvSpPr>
        <p:spPr>
          <a:xfrm>
            <a:off x="685800" y="1143000"/>
            <a:ext cx="5486400" cy="3086100"/>
          </a:xfrm>
          <a:prstGeom prst="rect"/>
          <a:noFill/>
          <a:ln w="12700" cap="flat" cmpd="sng">
            <a:solidFill>
              <a:srgbClr val="000000"/>
            </a:solidFill>
            <a:prstDash val="solid"/>
            <a:round/>
            <a:headEnd type="none" w="med" len="med"/>
            <a:tailEnd type="none" w="med" len="med"/>
          </a:ln>
        </p:spPr>
      </p:sp>
      <p:sp>
        <p:nvSpPr>
          <p:cNvPr id="1048829" name="备注占位符 4"/>
          <p:cNvSpPr>
            <a:spLocks noGrp="1"/>
          </p:cNvSpPr>
          <p:nvPr>
            <p:ph type="body" sz="quarter"/>
          </p:nvPr>
        </p:nvSpPr>
        <p:spPr>
          <a:xfrm>
            <a:off x="685800" y="4400550"/>
            <a:ext cx="5486400" cy="3600450"/>
          </a:xfrm>
          <a:prstGeom prst="rect"/>
          <a:noFill/>
          <a:ln w="9525">
            <a:noFill/>
          </a:ln>
        </p:spPr>
        <p:txBody>
          <a:bodyPr anchor="t" bIns="45720" lIns="91440" rIns="91440" tIns="45720"/>
          <a:p>
            <a:pPr algn="l" defTabSz="914400" eaLnBrk="1" fontAlgn="auto" hangingPunct="1" indent="0" latinLnBrk="0" lvl="0" marL="0" marR="0" rtl="0">
              <a:lnSpc>
                <a:spcPct val="100000"/>
              </a:lnSpc>
              <a:spcBef>
                <a:spcPts val="0"/>
              </a:spcBef>
              <a:spcAft>
                <a:spcPts val="0"/>
              </a:spcAft>
              <a:buClrTx/>
              <a:buSzTx/>
              <a:buFontTx/>
              <a:buNone/>
            </a:pPr>
            <a:r>
              <a:rPr altLang="en-US" sz="1200" lang="zh-CN" noProof="0" strike="noStrike">
                <a:ln>
                  <a:noFill/>
                </a:ln>
                <a:effectLst/>
                <a:uLnTx/>
                <a:uFillTx/>
                <a:sym typeface="+mn-ea"/>
              </a:rPr>
              <a:t>Click to edit Master text style</a:t>
            </a:r>
            <a:endParaRPr altLang="en-US" baseline="0" b="0" cap="none" sz="1200" i="0" kern="1200" kumimoji="0" lang="zh-CN" noProof="0" normalizeH="0" spc="0" strike="noStrike" u="none">
              <a:ln>
                <a:noFill/>
              </a:ln>
              <a:solidFill>
                <a:schemeClr val="tx1"/>
              </a:solidFill>
              <a:effectLst/>
              <a:uLnTx/>
              <a:uFillTx/>
              <a:latin typeface="+mn-lt"/>
              <a:ea typeface="+mn-ea"/>
              <a:cs typeface="+mn-cs"/>
            </a:endParaRPr>
          </a:p>
          <a:p>
            <a:pPr algn="l" defTabSz="914400" eaLnBrk="1" fontAlgn="auto" hangingPunct="1" indent="0" latinLnBrk="0" lvl="1" marL="457200" marR="0" rtl="0">
              <a:lnSpc>
                <a:spcPct val="100000"/>
              </a:lnSpc>
              <a:spcBef>
                <a:spcPts val="0"/>
              </a:spcBef>
              <a:spcAft>
                <a:spcPts val="0"/>
              </a:spcAft>
              <a:buClrTx/>
              <a:buSzTx/>
              <a:buFontTx/>
              <a:buNone/>
            </a:pPr>
            <a:r>
              <a:rPr altLang="en-US" sz="1200" lang="zh-CN" noProof="0" strike="noStrike">
                <a:ln>
                  <a:noFill/>
                </a:ln>
                <a:effectLst/>
                <a:uLnTx/>
                <a:uFillTx/>
                <a:sym typeface="+mn-ea"/>
              </a:rPr>
              <a:t>Second level</a:t>
            </a:r>
            <a:endParaRPr altLang="en-US" baseline="0" b="0" cap="none" sz="1200" i="0" kern="1200" kumimoji="0" lang="zh-CN" noProof="0" normalizeH="0" spc="0" strike="noStrike" u="none">
              <a:ln>
                <a:noFill/>
              </a:ln>
              <a:solidFill>
                <a:schemeClr val="tx1"/>
              </a:solidFill>
              <a:effectLst/>
              <a:uLnTx/>
              <a:uFillTx/>
              <a:latin typeface="+mn-lt"/>
              <a:ea typeface="+mn-ea"/>
              <a:cs typeface="+mn-cs"/>
            </a:endParaRPr>
          </a:p>
          <a:p>
            <a:pPr algn="l" defTabSz="914400" eaLnBrk="1" fontAlgn="auto" hangingPunct="1" indent="0" latinLnBrk="0" lvl="2" marL="914400" marR="0" rtl="0">
              <a:lnSpc>
                <a:spcPct val="100000"/>
              </a:lnSpc>
              <a:spcBef>
                <a:spcPts val="0"/>
              </a:spcBef>
              <a:spcAft>
                <a:spcPts val="0"/>
              </a:spcAft>
              <a:buClrTx/>
              <a:buSzTx/>
              <a:buFontTx/>
              <a:buNone/>
            </a:pPr>
            <a:r>
              <a:rPr altLang="en-US" sz="1200" lang="zh-CN" noProof="0" strike="noStrike">
                <a:ln>
                  <a:noFill/>
                </a:ln>
                <a:effectLst/>
                <a:uLnTx/>
                <a:uFillTx/>
                <a:sym typeface="+mn-ea"/>
              </a:rPr>
              <a:t>Third level</a:t>
            </a:r>
            <a:endParaRPr altLang="en-US" baseline="0" b="0" cap="none" sz="1200" i="0" kern="1200" kumimoji="0" lang="zh-CN" noProof="0" normalizeH="0" spc="0" strike="noStrike" u="none">
              <a:ln>
                <a:noFill/>
              </a:ln>
              <a:solidFill>
                <a:schemeClr val="tx1"/>
              </a:solidFill>
              <a:effectLst/>
              <a:uLnTx/>
              <a:uFillTx/>
              <a:latin typeface="+mn-lt"/>
              <a:ea typeface="+mn-ea"/>
              <a:cs typeface="+mn-cs"/>
            </a:endParaRPr>
          </a:p>
          <a:p>
            <a:pPr algn="l" defTabSz="914400" eaLnBrk="1" fontAlgn="auto" hangingPunct="1" indent="0" latinLnBrk="0" lvl="3" marL="1371600" marR="0" rtl="0">
              <a:lnSpc>
                <a:spcPct val="100000"/>
              </a:lnSpc>
              <a:spcBef>
                <a:spcPts val="0"/>
              </a:spcBef>
              <a:spcAft>
                <a:spcPts val="0"/>
              </a:spcAft>
              <a:buClrTx/>
              <a:buSzTx/>
              <a:buFontTx/>
              <a:buNone/>
            </a:pPr>
            <a:r>
              <a:rPr altLang="en-US" sz="1200" lang="zh-CN" noProof="0" strike="noStrike">
                <a:ln>
                  <a:noFill/>
                </a:ln>
                <a:effectLst/>
                <a:uLnTx/>
                <a:uFillTx/>
                <a:sym typeface="+mn-ea"/>
              </a:rPr>
              <a:t>Fourth level</a:t>
            </a:r>
            <a:endParaRPr altLang="en-US" baseline="0" b="0" cap="none" sz="1200" i="0" kern="1200" kumimoji="0" lang="zh-CN" noProof="0" normalizeH="0" spc="0" strike="noStrike" u="none">
              <a:ln>
                <a:noFill/>
              </a:ln>
              <a:solidFill>
                <a:schemeClr val="tx1"/>
              </a:solidFill>
              <a:effectLst/>
              <a:uLnTx/>
              <a:uFillTx/>
              <a:latin typeface="+mn-lt"/>
              <a:ea typeface="+mn-ea"/>
              <a:cs typeface="+mn-cs"/>
            </a:endParaRPr>
          </a:p>
          <a:p>
            <a:pPr algn="l" defTabSz="914400" eaLnBrk="1" fontAlgn="auto" hangingPunct="1" indent="0" latinLnBrk="0" lvl="4" marL="1828800" marR="0" rtl="0">
              <a:lnSpc>
                <a:spcPct val="100000"/>
              </a:lnSpc>
              <a:spcBef>
                <a:spcPts val="0"/>
              </a:spcBef>
              <a:spcAft>
                <a:spcPts val="0"/>
              </a:spcAft>
              <a:buClrTx/>
              <a:buSzTx/>
              <a:buFontTx/>
              <a:buNone/>
            </a:pPr>
            <a:r>
              <a:rPr altLang="en-US" sz="1200" lang="zh-CN" noProof="0" strike="noStrike">
                <a:ln>
                  <a:noFill/>
                </a:ln>
                <a:effectLst/>
                <a:uLnTx/>
                <a:uFillTx/>
                <a:sym typeface="+mn-ea"/>
              </a:rPr>
              <a:t>Fifth level</a:t>
            </a:r>
            <a:endParaRPr altLang="en-US" lang="zh-CN" noProof="1" strike="noStrike"/>
          </a:p>
        </p:txBody>
      </p:sp>
      <p:sp>
        <p:nvSpPr>
          <p:cNvPr id="1048830" name="页脚占位符 5"/>
          <p:cNvSpPr>
            <a:spLocks noGrp="1"/>
          </p:cNvSpPr>
          <p:nvPr>
            <p:ph type="ftr" sz="quarter" idx="4"/>
          </p:nvPr>
        </p:nvSpPr>
        <p:spPr>
          <a:xfrm>
            <a:off x="0" y="8685213"/>
            <a:ext cx="2971800" cy="458788"/>
          </a:xfrm>
          <a:prstGeom prst="rect"/>
        </p:spPr>
        <p:txBody>
          <a:bodyPr anchor="b" bIns="45720" lIns="91440" rIns="91440" rtlCol="0" tIns="45720" vert="horz"/>
          <a:lstStyle>
            <a:lvl1pPr algn="l">
              <a:defRPr sz="1200">
                <a:ea typeface="Calibri" panose="020F0502020204030204" pitchFamily="34" charset="0"/>
              </a:defRPr>
            </a:lvl1pPr>
          </a:lstStyle>
          <a:p>
            <a:pPr fontAlgn="auto"/>
            <a:endParaRPr altLang="en-US" lang="zh-CN" noProof="1" strike="noStrike"/>
          </a:p>
        </p:txBody>
      </p:sp>
      <p:sp>
        <p:nvSpPr>
          <p:cNvPr id="1048831" name="灯片编号占位符 6"/>
          <p:cNvSpPr>
            <a:spLocks noGrp="1"/>
          </p:cNvSpPr>
          <p:nvPr>
            <p:ph type="sldNum" sz="quarter" idx="5"/>
          </p:nvPr>
        </p:nvSpPr>
        <p:spPr>
          <a:xfrm>
            <a:off x="3884613" y="8685213"/>
            <a:ext cx="2971800" cy="458788"/>
          </a:xfrm>
          <a:prstGeom prst="rect"/>
        </p:spPr>
        <p:txBody>
          <a:bodyPr anchor="b" bIns="45720" lIns="91440" rIns="91440" rtlCol="0" tIns="45720" vert="horz"/>
          <a:lstStyle>
            <a:lvl1pPr algn="r">
              <a:defRPr sz="1200"/>
            </a:lvl1pPr>
          </a:lstStyle>
          <a:p>
            <a:pPr fontAlgn="auto"/>
            <a:fld id="{80EAE438-089E-4BA9-BC30-1C1C4D2C21AD}" type="slidenum">
              <a:rPr altLang="en-US" lang="zh-CN" noProof="1" strike="noStrike" smtClean="0">
                <a:latin typeface="+mn-lt"/>
                <a:ea typeface="+mn-ea"/>
                <a:cs typeface="+mn-cs"/>
              </a:rPr>
              <a:t>‹#›</a:t>
            </a:fld>
            <a:endParaRPr altLang="en-US" lang="zh-CN" noProof="1" strike="noStrike"/>
          </a:p>
        </p:txBody>
      </p:sp>
    </p:spTree>
  </p:cSld>
  <p:clrMap accent1="accent1" accent2="accent2" accent3="accent3" accent4="accent4" accent5="accent5" accent6="accent6" bg1="lt1" bg2="lt2" tx1="dk1" tx2="dk2" hlink="hlink" folHlink="folHlink"/>
  <p:hf dt="0" ftr="0" hdr="0" sldNum="0"/>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6"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pPr fontAlgn="auto"/>
            <a:r>
              <a:rPr altLang="en-US" lang="zh-CN" noProof="1" strike="noStrike"/>
              <a:t>Click to edit Master title style</a:t>
            </a:r>
          </a:p>
        </p:txBody>
      </p:sp>
      <p:sp>
        <p:nvSpPr>
          <p:cNvPr id="1048582" name="副标题 2"/>
          <p:cNvSpPr>
            <a:spLocks noGrp="1"/>
          </p:cNvSpPr>
          <p:nvPr>
            <p:ph type="subTitle" idx="1" hasCustomPrompt="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pPr fontAlgn="auto"/>
            <a:r>
              <a:rPr altLang="en-US" lang="zh-CN" noProof="1" strike="noStrike"/>
              <a:t>Click to edit Master title style</a:t>
            </a:r>
          </a:p>
        </p:txBody>
      </p:sp>
      <p:sp>
        <p:nvSpPr>
          <p:cNvPr id="1048583" name="Date Placeholder 3"/>
          <p:cNvSpPr>
            <a:spLocks noGrp="1"/>
          </p:cNvSpPr>
          <p:nvPr>
            <p:ph type="dt" sz="half" idx="10"/>
          </p:nvPr>
        </p:nvSpPr>
        <p:spPr/>
        <p:txBody>
          <a:bodyPr/>
          <a:p>
            <a:pPr fontAlgn="auto"/>
            <a:fld id="{0FF45055-72A3-4BFB-B97D-79806ABC3410}" type="datetimeFigureOut">
              <a:rPr altLang="en-US" lang="zh-CN" noProof="1" strike="noStrike" smtClean="0">
                <a:latin typeface="+mn-lt"/>
                <a:cs typeface="+mn-cs"/>
              </a:rPr>
              <a:t>2021/5/12</a:t>
            </a:fld>
            <a:endParaRPr altLang="en-US" lang="zh-CN" noProof="1" strike="noStrike"/>
          </a:p>
        </p:txBody>
      </p:sp>
      <p:sp>
        <p:nvSpPr>
          <p:cNvPr id="1048584" name="Footer Placeholder 4"/>
          <p:cNvSpPr>
            <a:spLocks noGrp="1"/>
          </p:cNvSpPr>
          <p:nvPr>
            <p:ph type="ftr" sz="quarter" idx="11"/>
          </p:nvPr>
        </p:nvSpPr>
        <p:spPr/>
        <p:txBody>
          <a:bodyPr/>
          <a:p>
            <a:pPr fontAlgn="auto"/>
            <a:r>
              <a:rPr altLang="en-US" lang="zh-CN" noProof="1" strike="noStrike">
                <a:latin typeface="Calibri" panose="020F0502020204030204" pitchFamily="34" charset="0"/>
                <a:cs typeface="+mn-cs"/>
              </a:rPr>
              <a:t> </a:t>
            </a:r>
            <a:endParaRPr altLang="en-US" lang="zh-CN" noProof="1" strike="noStrike"/>
          </a:p>
        </p:txBody>
      </p:sp>
      <p:sp>
        <p:nvSpPr>
          <p:cNvPr id="1048585" name="Slide Number Placeholder 5"/>
          <p:cNvSpPr>
            <a:spLocks noGrp="1"/>
          </p:cNvSpPr>
          <p:nvPr>
            <p:ph type="sldNum" sz="quarter" idx="12"/>
          </p:nvPr>
        </p:nvSpPr>
        <p:spPr/>
        <p:txBody>
          <a:bodyPr/>
          <a:p>
            <a:pPr fontAlgn="auto"/>
            <a:fld id="{9F017347-07B2-435A-9A14-9FA99F31FADE}" type="slidenum">
              <a:rPr altLang="en-US" lang="zh-CN" noProof="1" strike="noStrike" smtClean="0">
                <a:latin typeface="+mn-lt"/>
                <a:cs typeface="+mn-cs"/>
              </a:rPr>
              <a:t>‹#›</a:t>
            </a:fld>
            <a:endParaRPr altLang="en-US" lang="zh-CN" noProof="1" strike="noStrik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6" name=""/>
        <p:cNvGrpSpPr/>
        <p:nvPr/>
      </p:nvGrpSpPr>
      <p:grpSpPr>
        <a:xfrm>
          <a:off x="0" y="0"/>
          <a:ext cx="0" cy="0"/>
          <a:chOff x="0" y="0"/>
          <a:chExt cx="0" cy="0"/>
        </a:xfrm>
      </p:grpSpPr>
      <p:sp>
        <p:nvSpPr>
          <p:cNvPr id="1048609" name="Date Placeholder 1"/>
          <p:cNvSpPr>
            <a:spLocks noGrp="1"/>
          </p:cNvSpPr>
          <p:nvPr>
            <p:ph type="dt" sz="half" idx="10"/>
          </p:nvPr>
        </p:nvSpPr>
        <p:spPr/>
        <p:txBody>
          <a:bodyPr/>
          <a:p>
            <a:pPr fontAlgn="auto"/>
            <a:fld id="{0FF45055-72A3-4BFB-B97D-79806ABC3410}" type="datetimeFigureOut">
              <a:rPr altLang="en-US" lang="zh-CN" noProof="1" strike="noStrike" smtClean="0">
                <a:latin typeface="+mn-lt"/>
                <a:cs typeface="+mn-cs"/>
              </a:rPr>
              <a:t>2021/5/12</a:t>
            </a:fld>
            <a:endParaRPr altLang="en-US" lang="zh-CN" noProof="1" strike="noStrike"/>
          </a:p>
        </p:txBody>
      </p:sp>
      <p:sp>
        <p:nvSpPr>
          <p:cNvPr id="1048610" name="Footer Placeholder 2"/>
          <p:cNvSpPr>
            <a:spLocks noGrp="1"/>
          </p:cNvSpPr>
          <p:nvPr>
            <p:ph type="ftr" sz="quarter" idx="11"/>
          </p:nvPr>
        </p:nvSpPr>
        <p:spPr/>
        <p:txBody>
          <a:bodyPr/>
          <a:p>
            <a:pPr fontAlgn="auto"/>
            <a:r>
              <a:rPr altLang="en-US" lang="zh-CN" noProof="1" strike="noStrike">
                <a:latin typeface="Calibri" panose="020F0502020204030204" pitchFamily="34" charset="0"/>
                <a:cs typeface="+mn-cs"/>
              </a:rPr>
              <a:t> </a:t>
            </a:r>
            <a:endParaRPr altLang="en-US" lang="zh-CN" noProof="1" strike="noStrike"/>
          </a:p>
        </p:txBody>
      </p:sp>
      <p:sp>
        <p:nvSpPr>
          <p:cNvPr id="1048611" name="Slide Number Placeholder 3"/>
          <p:cNvSpPr>
            <a:spLocks noGrp="1"/>
          </p:cNvSpPr>
          <p:nvPr>
            <p:ph type="sldNum" sz="quarter" idx="12"/>
          </p:nvPr>
        </p:nvSpPr>
        <p:spPr/>
        <p:txBody>
          <a:bodyPr/>
          <a:p>
            <a:pPr fontAlgn="auto"/>
            <a:fld id="{9F017347-07B2-435A-9A14-9FA99F31FADE}" type="slidenum">
              <a:rPr altLang="en-US" lang="zh-CN" noProof="1" strike="noStrike" smtClean="0">
                <a:latin typeface="+mn-lt"/>
                <a:cs typeface="+mn-cs"/>
              </a:rPr>
              <a:t>‹#›</a:t>
            </a:fld>
            <a:endParaRPr altLang="en-US" lang="zh-CN" noProof="1"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noFill/>
          <a:ln w="9525">
            <a:noFill/>
          </a:ln>
        </p:spPr>
        <p:txBody>
          <a:bodyPr anchor="ctr" bIns="45720" lIns="91440" rIns="91440" tIns="45720"/>
          <a:p>
            <a:pPr lvl="0"/>
            <a:r>
              <a:rPr altLang="en-US" lang="zh-CN"/>
              <a:t>Click to edit Master title style</a:t>
            </a:r>
          </a:p>
        </p:txBody>
      </p:sp>
      <p:sp>
        <p:nvSpPr>
          <p:cNvPr id="1048577" name="文本占位符 2"/>
          <p:cNvSpPr>
            <a:spLocks noGrp="1"/>
          </p:cNvSpPr>
          <p:nvPr>
            <p:ph type="body"/>
          </p:nvPr>
        </p:nvSpPr>
        <p:spPr>
          <a:xfrm>
            <a:off x="838200" y="1825625"/>
            <a:ext cx="10515600" cy="4351338"/>
          </a:xfrm>
          <a:prstGeom prst="rect"/>
          <a:noFill/>
          <a:ln w="9525">
            <a:noFill/>
          </a:ln>
        </p:spPr>
        <p:txBody>
          <a:bodyPr anchor="t" bIns="45720" lIns="91440" rIns="91440" tIns="45720"/>
          <a:p>
            <a:pPr indent="-228600" lvl="0"/>
            <a:r>
              <a:rPr altLang="en-US" lang="zh-CN"/>
              <a:t>Click to edit Master </a:t>
            </a:r>
            <a:r>
              <a:rPr altLang="en-US" dirty="0" lang="zh-CN"/>
              <a:t>text</a:t>
            </a:r>
            <a:r>
              <a:rPr altLang="en-US" lang="zh-CN"/>
              <a:t> style</a:t>
            </a:r>
          </a:p>
          <a:p>
            <a:pPr indent="-228600" lvl="1"/>
            <a:r>
              <a:rPr altLang="en-US" lang="zh-CN"/>
              <a:t>Second level</a:t>
            </a:r>
          </a:p>
          <a:p>
            <a:pPr indent="-228600" lvl="2"/>
            <a:r>
              <a:rPr altLang="en-US" lang="zh-CN"/>
              <a:t>Third level</a:t>
            </a:r>
          </a:p>
          <a:p>
            <a:pPr indent="-228600" lvl="3"/>
            <a:r>
              <a:rPr altLang="en-US" lang="zh-CN"/>
              <a:t>Fourth level</a:t>
            </a:r>
          </a:p>
          <a:p>
            <a:pPr indent="-228600" lvl="4"/>
            <a:r>
              <a:rPr altLang="en-US" lang="zh-CN"/>
              <a:t>Fifth level</a:t>
            </a:r>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ea typeface="Calibri" panose="020F0502020204030204" pitchFamily="34" charset="0"/>
              </a:defRPr>
            </a:lvl1pPr>
          </a:lstStyle>
          <a:p>
            <a:pPr fontAlgn="auto"/>
            <a:fld id="{0FF45055-72A3-4BFB-B97D-79806ABC3410}" type="datetimeFigureOut">
              <a:rPr altLang="en-US" lang="zh-CN" noProof="1" strike="noStrike" smtClean="0">
                <a:latin typeface="+mn-lt"/>
                <a:cs typeface="+mn-cs"/>
              </a:rPr>
              <a:t>2021/5/12</a:t>
            </a:fld>
            <a:endParaRPr altLang="en-US" lang="zh-CN" noProof="1" strike="noStrike"/>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ea typeface="Calibri" panose="020F0502020204030204" pitchFamily="34" charset="0"/>
              </a:defRPr>
            </a:lvl1pPr>
          </a:lstStyle>
          <a:p>
            <a:pPr fontAlgn="auto"/>
            <a:r>
              <a:rPr altLang="en-US" lang="zh-CN" noProof="1" strike="noStrike">
                <a:latin typeface="Calibri" panose="020F0502020204030204" pitchFamily="34" charset="0"/>
                <a:cs typeface="+mn-cs"/>
              </a:rPr>
              <a:t> </a:t>
            </a:r>
            <a:endParaRPr altLang="en-US" lang="zh-CN" noProof="1" strike="noStrike"/>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ea typeface="Calibri" panose="020F0502020204030204" pitchFamily="34" charset="0"/>
              </a:defRPr>
            </a:lvl1pPr>
          </a:lstStyle>
          <a:p>
            <a:pPr fontAlgn="auto"/>
            <a:fld id="{9F017347-07B2-435A-9A14-9FA99F31FADE}" type="slidenum">
              <a:rPr altLang="en-US" lang="zh-CN" noProof="1" strike="noStrike" smtClean="0">
                <a:latin typeface="+mn-lt"/>
                <a:cs typeface="+mn-cs"/>
              </a:rPr>
              <a:t>‹#›</a:t>
            </a:fld>
            <a:endParaRPr altLang="en-US" lang="zh-CN" noProof="1" strike="noStrike"/>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Lst>
  <p:hf dt="0" ftr="0" hdr="0" sldNum="0"/>
  <p:txStyles>
    <p:titleStyle>
      <a:lvl1pPr algn="l" defTabSz="914400" eaLnBrk="1" hangingPunct="1" latinLnBrk="0" rtl="0">
        <a:lnSpc>
          <a:spcPct val="90000"/>
        </a:lnSpc>
        <a:spcBef>
          <a:spcPct val="0"/>
        </a:spcBef>
        <a:buNone/>
        <a:defRPr sz="4400" kern="1200">
          <a:solidFill>
            <a:schemeClr val="tx1"/>
          </a:solidFill>
          <a:latin typeface="+mj-lt"/>
          <a:ea typeface="Calibri" panose="020F050202020403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pic>
        <p:nvPicPr>
          <p:cNvPr id="2097152" name="图片 4"/>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586" name="矩形 5"/>
          <p:cNvSpPr/>
          <p:nvPr/>
        </p:nvSpPr>
        <p:spPr>
          <a:xfrm>
            <a:off x="0" y="635"/>
            <a:ext cx="12192001" cy="6858000"/>
          </a:xfrm>
          <a:prstGeom prst="rect"/>
          <a:gradFill flip="none" rotWithShape="1">
            <a:gsLst>
              <a:gs pos="0">
                <a:srgbClr val="7030A0"/>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587" name="任意多边形 19"/>
          <p:cNvSpPr/>
          <p:nvPr/>
        </p:nvSpPr>
        <p:spPr>
          <a:xfrm>
            <a:off x="7124700" y="4527550"/>
            <a:ext cx="5067300" cy="23304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588" name="任意多边形 20"/>
          <p:cNvSpPr/>
          <p:nvPr/>
        </p:nvSpPr>
        <p:spPr>
          <a:xfrm>
            <a:off x="2886075" y="5195888"/>
            <a:ext cx="5202238" cy="1662113"/>
          </a:xfrm>
          <a:custGeom>
            <a:avLst/>
            <a:gdLst>
              <a:gd name="connsiteX0" fmla="*/ 2708735 w 5203211"/>
              <a:gd name="connsiteY0" fmla="*/ 0 h 1661797"/>
              <a:gd name="connsiteX1" fmla="*/ 3614422 w 5203211"/>
              <a:gd name="connsiteY1" fmla="*/ 565584 h 1661797"/>
              <a:gd name="connsiteX2" fmla="*/ 4038913 w 5203211"/>
              <a:gd name="connsiteY2" fmla="*/ 469871 h 1661797"/>
              <a:gd name="connsiteX3" fmla="*/ 5053355 w 5203211"/>
              <a:gd name="connsiteY3" fmla="*/ 1483412 h 1661797"/>
              <a:gd name="connsiteX4" fmla="*/ 5048910 w 5203211"/>
              <a:gd name="connsiteY4" fmla="*/ 1527468 h 1661797"/>
              <a:gd name="connsiteX5" fmla="*/ 5193619 w 5203211"/>
              <a:gd name="connsiteY5" fmla="*/ 1650084 h 1661797"/>
              <a:gd name="connsiteX6" fmla="*/ 5203211 w 5203211"/>
              <a:gd name="connsiteY6" fmla="*/ 1661797 h 1661797"/>
              <a:gd name="connsiteX7" fmla="*/ 0 w 5203211"/>
              <a:gd name="connsiteY7" fmla="*/ 1661797 h 1661797"/>
              <a:gd name="connsiteX8" fmla="*/ 87495 w 5203211"/>
              <a:gd name="connsiteY8" fmla="*/ 1555847 h 1661797"/>
              <a:gd name="connsiteX9" fmla="*/ 642139 w 5203211"/>
              <a:gd name="connsiteY9" fmla="*/ 1326310 h 1661797"/>
              <a:gd name="connsiteX10" fmla="*/ 792065 w 5203211"/>
              <a:gd name="connsiteY10" fmla="*/ 1341410 h 1661797"/>
              <a:gd name="connsiteX11" fmla="*/ 1426522 w 5203211"/>
              <a:gd name="connsiteY11" fmla="*/ 1013544 h 1661797"/>
              <a:gd name="connsiteX12" fmla="*/ 1698577 w 5203211"/>
              <a:gd name="connsiteY12" fmla="*/ 1064814 h 1661797"/>
              <a:gd name="connsiteX13" fmla="*/ 1694293 w 5203211"/>
              <a:gd name="connsiteY13" fmla="*/ 1013544 h 1661797"/>
              <a:gd name="connsiteX14" fmla="*/ 2708735 w 5203211"/>
              <a:gd name="connsiteY14"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3211" h="1661797">
                <a:moveTo>
                  <a:pt x="2708735" y="0"/>
                </a:moveTo>
                <a:cubicBezTo>
                  <a:pt x="3107319" y="0"/>
                  <a:pt x="3452211" y="229667"/>
                  <a:pt x="3614422" y="565584"/>
                </a:cubicBezTo>
                <a:cubicBezTo>
                  <a:pt x="3742719" y="503272"/>
                  <a:pt x="3886912" y="469871"/>
                  <a:pt x="4038913" y="469871"/>
                </a:cubicBezTo>
                <a:cubicBezTo>
                  <a:pt x="4599175" y="469871"/>
                  <a:pt x="5053355" y="923649"/>
                  <a:pt x="5053355" y="1483412"/>
                </a:cubicBezTo>
                <a:lnTo>
                  <a:pt x="5048910" y="1527468"/>
                </a:lnTo>
                <a:cubicBezTo>
                  <a:pt x="5102035" y="1562393"/>
                  <a:pt x="5150622" y="1603620"/>
                  <a:pt x="5193619" y="1650084"/>
                </a:cubicBezTo>
                <a:lnTo>
                  <a:pt x="5203211" y="1661797"/>
                </a:lnTo>
                <a:lnTo>
                  <a:pt x="0" y="1661797"/>
                </a:lnTo>
                <a:lnTo>
                  <a:pt x="87495" y="1555847"/>
                </a:lnTo>
                <a:cubicBezTo>
                  <a:pt x="229441" y="1414027"/>
                  <a:pt x="425537" y="1326310"/>
                  <a:pt x="642139" y="1326310"/>
                </a:cubicBezTo>
                <a:lnTo>
                  <a:pt x="792065" y="1341410"/>
                </a:lnTo>
                <a:cubicBezTo>
                  <a:pt x="931942" y="1142204"/>
                  <a:pt x="1164190" y="1013544"/>
                  <a:pt x="1426522" y="1013544"/>
                </a:cubicBezTo>
                <a:cubicBezTo>
                  <a:pt x="1522520" y="1013544"/>
                  <a:pt x="1614494" y="1030773"/>
                  <a:pt x="1698577" y="1064814"/>
                </a:cubicBezTo>
                <a:cubicBezTo>
                  <a:pt x="1694725" y="1047932"/>
                  <a:pt x="1694293" y="1030788"/>
                  <a:pt x="1694293" y="1013544"/>
                </a:cubicBezTo>
                <a:cubicBezTo>
                  <a:pt x="1694293" y="453778"/>
                  <a:pt x="2148473"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589" name="任意多边形 21"/>
          <p:cNvSpPr/>
          <p:nvPr/>
        </p:nvSpPr>
        <p:spPr>
          <a:xfrm flipH="1">
            <a:off x="0" y="4564063"/>
            <a:ext cx="4933950" cy="2293938"/>
          </a:xfrm>
          <a:custGeom>
            <a:avLst/>
            <a:gdLst>
              <a:gd name="connsiteX0" fmla="*/ 2850981 w 4933950"/>
              <a:gd name="connsiteY0" fmla="*/ 0 h 2294230"/>
              <a:gd name="connsiteX1" fmla="*/ 1836538 w 4933950"/>
              <a:gd name="connsiteY1" fmla="*/ 1013544 h 2294230"/>
              <a:gd name="connsiteX2" fmla="*/ 1840823 w 4933950"/>
              <a:gd name="connsiteY2" fmla="*/ 1064814 h 2294230"/>
              <a:gd name="connsiteX3" fmla="*/ 1568767 w 4933950"/>
              <a:gd name="connsiteY3" fmla="*/ 1013544 h 2294230"/>
              <a:gd name="connsiteX4" fmla="*/ 934311 w 4933950"/>
              <a:gd name="connsiteY4" fmla="*/ 1341410 h 2294230"/>
              <a:gd name="connsiteX5" fmla="*/ 784384 w 4933950"/>
              <a:gd name="connsiteY5" fmla="*/ 1326310 h 2294230"/>
              <a:gd name="connsiteX6" fmla="*/ 0 w 4933950"/>
              <a:gd name="connsiteY6" fmla="*/ 2109997 h 2294230"/>
              <a:gd name="connsiteX7" fmla="*/ 14035 w 4933950"/>
              <a:gd name="connsiteY7" fmla="*/ 2258351 h 2294230"/>
              <a:gd name="connsiteX8" fmla="*/ 24456 w 4933950"/>
              <a:gd name="connsiteY8" fmla="*/ 2294230 h 2294230"/>
              <a:gd name="connsiteX9" fmla="*/ 4933950 w 4933950"/>
              <a:gd name="connsiteY9" fmla="*/ 2294230 h 2294230"/>
              <a:gd name="connsiteX10" fmla="*/ 4933950 w 4933950"/>
              <a:gd name="connsiteY10" fmla="*/ 809685 h 2294230"/>
              <a:gd name="connsiteX11" fmla="*/ 4898478 w 4933950"/>
              <a:gd name="connsiteY11" fmla="*/ 766731 h 2294230"/>
              <a:gd name="connsiteX12" fmla="*/ 4181159 w 4933950"/>
              <a:gd name="connsiteY12" fmla="*/ 469871 h 2294230"/>
              <a:gd name="connsiteX13" fmla="*/ 3756668 w 4933950"/>
              <a:gd name="connsiteY13" fmla="*/ 565584 h 2294230"/>
              <a:gd name="connsiteX14" fmla="*/ 2850981 w 4933950"/>
              <a:gd name="connsiteY14" fmla="*/ 0 h 229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3950" h="2294230">
                <a:moveTo>
                  <a:pt x="2850981" y="0"/>
                </a:moveTo>
                <a:cubicBezTo>
                  <a:pt x="2290719" y="0"/>
                  <a:pt x="1836538" y="453778"/>
                  <a:pt x="1836538" y="1013544"/>
                </a:cubicBezTo>
                <a:cubicBezTo>
                  <a:pt x="1836538" y="1030788"/>
                  <a:pt x="1836971" y="1047932"/>
                  <a:pt x="1840823" y="1064814"/>
                </a:cubicBezTo>
                <a:cubicBezTo>
                  <a:pt x="1756739" y="1030773"/>
                  <a:pt x="1664766" y="1013544"/>
                  <a:pt x="1568767" y="1013544"/>
                </a:cubicBezTo>
                <a:cubicBezTo>
                  <a:pt x="1306436" y="1013544"/>
                  <a:pt x="1074188" y="1142204"/>
                  <a:pt x="934311" y="1341410"/>
                </a:cubicBezTo>
                <a:lnTo>
                  <a:pt x="784384" y="1326310"/>
                </a:lnTo>
                <a:cubicBezTo>
                  <a:pt x="351180" y="1326310"/>
                  <a:pt x="0" y="1677179"/>
                  <a:pt x="0" y="2109997"/>
                </a:cubicBezTo>
                <a:cubicBezTo>
                  <a:pt x="0" y="2160718"/>
                  <a:pt x="4823" y="2210314"/>
                  <a:pt x="14035" y="2258351"/>
                </a:cubicBezTo>
                <a:lnTo>
                  <a:pt x="24456" y="2294230"/>
                </a:lnTo>
                <a:lnTo>
                  <a:pt x="4933950" y="2294230"/>
                </a:lnTo>
                <a:lnTo>
                  <a:pt x="4933950" y="809685"/>
                </a:lnTo>
                <a:lnTo>
                  <a:pt x="4898478" y="766731"/>
                </a:lnTo>
                <a:cubicBezTo>
                  <a:pt x="4714900" y="583316"/>
                  <a:pt x="4461290" y="469871"/>
                  <a:pt x="4181159" y="469871"/>
                </a:cubicBezTo>
                <a:cubicBezTo>
                  <a:pt x="4029158" y="469871"/>
                  <a:pt x="3884965" y="503272"/>
                  <a:pt x="3756668" y="565584"/>
                </a:cubicBezTo>
                <a:cubicBezTo>
                  <a:pt x="3594457" y="229667"/>
                  <a:pt x="3249564" y="0"/>
                  <a:pt x="2850981"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grpSp>
        <p:nvGrpSpPr>
          <p:cNvPr id="18" name="组合 33"/>
          <p:cNvGrpSpPr/>
          <p:nvPr/>
        </p:nvGrpSpPr>
        <p:grpSpPr>
          <a:xfrm>
            <a:off x="6805613" y="125413"/>
            <a:ext cx="795337" cy="804862"/>
            <a:chOff x="8424357" y="140703"/>
            <a:chExt cx="2088920" cy="2113920"/>
          </a:xfrm>
        </p:grpSpPr>
        <p:sp>
          <p:nvSpPr>
            <p:cNvPr id="1048590"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591"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592"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19" name="组合 34"/>
          <p:cNvGrpSpPr/>
          <p:nvPr/>
        </p:nvGrpSpPr>
        <p:grpSpPr>
          <a:xfrm>
            <a:off x="2389188" y="4772025"/>
            <a:ext cx="1263650" cy="1277938"/>
            <a:chOff x="8424357" y="140703"/>
            <a:chExt cx="2088920" cy="2113920"/>
          </a:xfrm>
        </p:grpSpPr>
        <p:sp>
          <p:nvSpPr>
            <p:cNvPr id="1048593" name="等腰三角形 35"/>
            <p:cNvSpPr/>
            <p:nvPr/>
          </p:nvSpPr>
          <p:spPr>
            <a:xfrm rot="2805906">
              <a:off x="8407058" y="178488"/>
              <a:ext cx="2113920" cy="2038350"/>
            </a:xfrm>
            <a:prstGeom prst="triangle">
              <a:avLst>
                <a:gd name="adj" fmla="val 6879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594"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595"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20" name="组合 38"/>
          <p:cNvGrpSpPr/>
          <p:nvPr/>
        </p:nvGrpSpPr>
        <p:grpSpPr>
          <a:xfrm>
            <a:off x="6247797" y="4788008"/>
            <a:ext cx="790575" cy="801688"/>
            <a:chOff x="8424357" y="140703"/>
            <a:chExt cx="2088920" cy="2113920"/>
          </a:xfrm>
        </p:grpSpPr>
        <p:sp>
          <p:nvSpPr>
            <p:cNvPr id="1048596" name="等腰三角形 39"/>
            <p:cNvSpPr/>
            <p:nvPr/>
          </p:nvSpPr>
          <p:spPr>
            <a:xfrm rot="2805906">
              <a:off x="8407058" y="178488"/>
              <a:ext cx="2113920" cy="2038350"/>
            </a:xfrm>
            <a:prstGeom prst="triangle">
              <a:avLst>
                <a:gd name="adj" fmla="val 6879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597"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598"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21" name="组合 44"/>
          <p:cNvGrpSpPr/>
          <p:nvPr/>
        </p:nvGrpSpPr>
        <p:grpSpPr>
          <a:xfrm>
            <a:off x="3635457" y="2610066"/>
            <a:ext cx="2573337" cy="1752600"/>
            <a:chOff x="5433174" y="866803"/>
            <a:chExt cx="2088920" cy="2113920"/>
          </a:xfrm>
        </p:grpSpPr>
        <p:sp>
          <p:nvSpPr>
            <p:cNvPr id="1048599" name="等腰三角形 22"/>
            <p:cNvSpPr/>
            <p:nvPr/>
          </p:nvSpPr>
          <p:spPr>
            <a:xfrm rot="2805906">
              <a:off x="5415875" y="904588"/>
              <a:ext cx="2113920" cy="2038350"/>
            </a:xfrm>
            <a:prstGeom prst="triangle">
              <a:avLst>
                <a:gd name="adj" fmla="val 6879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00" name="等腰三角形 27"/>
            <p:cNvSpPr/>
            <p:nvPr/>
          </p:nvSpPr>
          <p:spPr>
            <a:xfrm rot="2805906">
              <a:off x="6017727" y="8894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3484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01" name="等腰三角形 27"/>
            <p:cNvSpPr/>
            <p:nvPr/>
          </p:nvSpPr>
          <p:spPr>
            <a:xfrm rot="2805906">
              <a:off x="6197630" y="9887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sp>
        <p:nvSpPr>
          <p:cNvPr id="1048603" name="文本框 54"/>
          <p:cNvSpPr txBox="1"/>
          <p:nvPr/>
        </p:nvSpPr>
        <p:spPr>
          <a:xfrm>
            <a:off x="2108259" y="312923"/>
            <a:ext cx="7180183" cy="815340"/>
          </a:xfrm>
          <a:prstGeom prst="rect"/>
          <a:noFill/>
        </p:spPr>
        <p:txBody>
          <a:bodyPr anchor="t" anchorCtr="1" rtlCol="0" wrap="none">
            <a:spAutoFit/>
          </a:bodyPr>
          <a:p>
            <a:pPr fontAlgn="auto"/>
            <a:r>
              <a:rPr altLang="zh-CN" b="1" sz="4800" lang="en-US" noProof="1">
                <a:solidFill>
                  <a:schemeClr val="accent4"/>
                </a:solidFill>
                <a:effectLst>
                  <a:reflection algn="bl" blurRad="6350" dir="5400000" endA="300" endPos="45500" rotWithShape="0" stA="55000" sy="-100000"/>
                </a:effectLst>
                <a:latin typeface="+mn-lt"/>
                <a:ea typeface="Calibri" panose="020F0502020204030204" pitchFamily="34" charset="0"/>
                <a:cs typeface="+mn-cs"/>
              </a:rPr>
              <a:t>TOURISM GUIDE SYSTEM</a:t>
            </a:r>
            <a:endParaRPr altLang="en-US" b="1" sz="4800" lang="zh-CN" noProof="1">
              <a:solidFill>
                <a:schemeClr val="accent4"/>
              </a:solidFill>
              <a:effectLst>
                <a:reflection algn="bl" blurRad="6350" dir="5400000" endA="300" endPos="45500" rotWithShape="0" stA="55000" sy="-100000"/>
              </a:effectLst>
              <a:ea typeface="Calibri" panose="020F0502020204030204" pitchFamily="34" charset="0"/>
            </a:endParaRPr>
          </a:p>
        </p:txBody>
      </p:sp>
      <p:grpSp>
        <p:nvGrpSpPr>
          <p:cNvPr id="22" name="组合 45"/>
          <p:cNvGrpSpPr/>
          <p:nvPr/>
        </p:nvGrpSpPr>
        <p:grpSpPr>
          <a:xfrm>
            <a:off x="7124700" y="1546169"/>
            <a:ext cx="795338" cy="804862"/>
            <a:chOff x="8424357" y="140703"/>
            <a:chExt cx="2088920" cy="2113920"/>
          </a:xfrm>
        </p:grpSpPr>
        <p:sp>
          <p:nvSpPr>
            <p:cNvPr id="1048604" name="等腰三角形 48"/>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05"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06"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 presetSubtype="4">
                                  <p:stCondLst>
                                    <p:cond delay="0"/>
                                  </p:stCondLst>
                                  <p:childTnLst>
                                    <p:set>
                                      <p:cBhvr>
                                        <p:cTn dur="1" fill="hold" id="6">
                                          <p:stCondLst>
                                            <p:cond delay="0"/>
                                          </p:stCondLst>
                                        </p:cTn>
                                        <p:tgtEl>
                                          <p:spTgt spid="1048589"/>
                                        </p:tgtEl>
                                        <p:attrNameLst>
                                          <p:attrName>style.visibility</p:attrName>
                                        </p:attrNameLst>
                                      </p:cBhvr>
                                      <p:to>
                                        <p:strVal val="visible"/>
                                      </p:to>
                                    </p:set>
                                    <p:anim calcmode="lin" valueType="num">
                                      <p:cBhvr>
                                        <p:cTn dur="500" fill="hold" id="7"/>
                                        <p:tgtEl>
                                          <p:spTgt spid="1048589"/>
                                        </p:tgtEl>
                                        <p:attrNameLst>
                                          <p:attrName>ppt_x</p:attrName>
                                        </p:attrNameLst>
                                      </p:cBhvr>
                                      <p:tavLst>
                                        <p:tav tm="0">
                                          <p:val>
                                            <p:strVal val="#ppt_x"/>
                                          </p:val>
                                        </p:tav>
                                        <p:tav tm="100000">
                                          <p:val>
                                            <p:strVal val="#ppt_x"/>
                                          </p:val>
                                        </p:tav>
                                      </p:tavLst>
                                    </p:anim>
                                    <p:anim calcmode="lin" valueType="num">
                                      <p:cBhvr>
                                        <p:cTn dur="500" fill="hold" id="8"/>
                                        <p:tgtEl>
                                          <p:spTgt spid="1048589"/>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grpId="0" id="10" nodeType="afterEffect" presetClass="entr" presetID="2" presetSubtype="4">
                                  <p:stCondLst>
                                    <p:cond delay="0"/>
                                  </p:stCondLst>
                                  <p:childTnLst>
                                    <p:set>
                                      <p:cBhvr>
                                        <p:cTn dur="1" fill="hold" id="11">
                                          <p:stCondLst>
                                            <p:cond delay="0"/>
                                          </p:stCondLst>
                                        </p:cTn>
                                        <p:tgtEl>
                                          <p:spTgt spid="1048588"/>
                                        </p:tgtEl>
                                        <p:attrNameLst>
                                          <p:attrName>style.visibility</p:attrName>
                                        </p:attrNameLst>
                                      </p:cBhvr>
                                      <p:to>
                                        <p:strVal val="visible"/>
                                      </p:to>
                                    </p:set>
                                    <p:anim calcmode="lin" valueType="num">
                                      <p:cBhvr>
                                        <p:cTn dur="500" fill="hold" id="12"/>
                                        <p:tgtEl>
                                          <p:spTgt spid="1048588"/>
                                        </p:tgtEl>
                                        <p:attrNameLst>
                                          <p:attrName>ppt_x</p:attrName>
                                        </p:attrNameLst>
                                      </p:cBhvr>
                                      <p:tavLst>
                                        <p:tav tm="0">
                                          <p:val>
                                            <p:strVal val="#ppt_x"/>
                                          </p:val>
                                        </p:tav>
                                        <p:tav tm="100000">
                                          <p:val>
                                            <p:strVal val="#ppt_x"/>
                                          </p:val>
                                        </p:tav>
                                      </p:tavLst>
                                    </p:anim>
                                    <p:anim calcmode="lin" valueType="num">
                                      <p:cBhvr>
                                        <p:cTn dur="500" fill="hold" id="13"/>
                                        <p:tgtEl>
                                          <p:spTgt spid="1048588"/>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grpId="0" id="15" nodeType="afterEffect" presetClass="entr" presetID="2" presetSubtype="4">
                                  <p:stCondLst>
                                    <p:cond delay="0"/>
                                  </p:stCondLst>
                                  <p:childTnLst>
                                    <p:set>
                                      <p:cBhvr>
                                        <p:cTn dur="1" fill="hold" id="16">
                                          <p:stCondLst>
                                            <p:cond delay="0"/>
                                          </p:stCondLst>
                                        </p:cTn>
                                        <p:tgtEl>
                                          <p:spTgt spid="1048587"/>
                                        </p:tgtEl>
                                        <p:attrNameLst>
                                          <p:attrName>style.visibility</p:attrName>
                                        </p:attrNameLst>
                                      </p:cBhvr>
                                      <p:to>
                                        <p:strVal val="visible"/>
                                      </p:to>
                                    </p:set>
                                    <p:anim calcmode="lin" valueType="num">
                                      <p:cBhvr>
                                        <p:cTn dur="500" fill="hold" id="17"/>
                                        <p:tgtEl>
                                          <p:spTgt spid="1048587"/>
                                        </p:tgtEl>
                                        <p:attrNameLst>
                                          <p:attrName>ppt_x</p:attrName>
                                        </p:attrNameLst>
                                      </p:cBhvr>
                                      <p:tavLst>
                                        <p:tav tm="0">
                                          <p:val>
                                            <p:strVal val="#ppt_x"/>
                                          </p:val>
                                        </p:tav>
                                        <p:tav tm="100000">
                                          <p:val>
                                            <p:strVal val="#ppt_x"/>
                                          </p:val>
                                        </p:tav>
                                      </p:tavLst>
                                    </p:anim>
                                    <p:anim calcmode="lin" valueType="num">
                                      <p:cBhvr>
                                        <p:cTn dur="500" fill="hold" id="18"/>
                                        <p:tgtEl>
                                          <p:spTgt spid="1048587"/>
                                        </p:tgtEl>
                                        <p:attrNameLst>
                                          <p:attrName>ppt_y</p:attrName>
                                        </p:attrNameLst>
                                      </p:cBhvr>
                                      <p:tavLst>
                                        <p:tav tm="0">
                                          <p:val>
                                            <p:strVal val="1+#ppt_h/2"/>
                                          </p:val>
                                        </p:tav>
                                        <p:tav tm="100000">
                                          <p:val>
                                            <p:strVal val="#ppt_y"/>
                                          </p:val>
                                        </p:tav>
                                      </p:tavLst>
                                    </p:anim>
                                  </p:childTnLst>
                                </p:cTn>
                              </p:par>
                            </p:childTnLst>
                          </p:cTn>
                        </p:par>
                        <p:par>
                          <p:cTn fill="hold" id="19">
                            <p:stCondLst>
                              <p:cond delay="1500"/>
                            </p:stCondLst>
                            <p:childTnLst>
                              <p:par>
                                <p:cTn fill="hold" id="20" nodeType="afterEffect" presetClass="entr" presetID="2" presetSubtype="12">
                                  <p:stCondLst>
                                    <p:cond delay="0"/>
                                  </p:stCondLst>
                                  <p:childTnLst>
                                    <p:set>
                                      <p:cBhvr>
                                        <p:cTn dur="1" fill="hold" id="21">
                                          <p:stCondLst>
                                            <p:cond delay="0"/>
                                          </p:stCondLst>
                                        </p:cTn>
                                        <p:tgtEl>
                                          <p:spTgt spid="22"/>
                                        </p:tgtEl>
                                        <p:attrNameLst>
                                          <p:attrName>style.visibility</p:attrName>
                                        </p:attrNameLst>
                                      </p:cBhvr>
                                      <p:to>
                                        <p:strVal val="visible"/>
                                      </p:to>
                                    </p:set>
                                    <p:anim calcmode="lin" valueType="num">
                                      <p:cBhvr>
                                        <p:cTn dur="500" fill="hold" id="22"/>
                                        <p:tgtEl>
                                          <p:spTgt spid="22"/>
                                        </p:tgtEl>
                                        <p:attrNameLst>
                                          <p:attrName>ppt_x</p:attrName>
                                        </p:attrNameLst>
                                      </p:cBhvr>
                                      <p:tavLst>
                                        <p:tav tm="0">
                                          <p:val>
                                            <p:strVal val="0-#ppt_w/2"/>
                                          </p:val>
                                        </p:tav>
                                        <p:tav tm="100000">
                                          <p:val>
                                            <p:strVal val="#ppt_x"/>
                                          </p:val>
                                        </p:tav>
                                      </p:tavLst>
                                    </p:anim>
                                    <p:anim calcmode="lin" valueType="num">
                                      <p:cBhvr>
                                        <p:cTn dur="500" fill="hold" id="23"/>
                                        <p:tgtEl>
                                          <p:spTgt spid="22"/>
                                        </p:tgtEl>
                                        <p:attrNameLst>
                                          <p:attrName>ppt_y</p:attrName>
                                        </p:attrNameLst>
                                      </p:cBhvr>
                                      <p:tavLst>
                                        <p:tav tm="0">
                                          <p:val>
                                            <p:strVal val="1+#ppt_h/2"/>
                                          </p:val>
                                        </p:tav>
                                        <p:tav tm="100000">
                                          <p:val>
                                            <p:strVal val="#ppt_y"/>
                                          </p:val>
                                        </p:tav>
                                      </p:tavLst>
                                    </p:anim>
                                  </p:childTnLst>
                                </p:cTn>
                              </p:par>
                            </p:childTnLst>
                          </p:cTn>
                        </p:par>
                        <p:par>
                          <p:cTn fill="hold" id="24">
                            <p:stCondLst>
                              <p:cond delay="2000"/>
                            </p:stCondLst>
                            <p:childTnLst>
                              <p:par>
                                <p:cTn fill="hold" id="25" nodeType="afterEffect" presetClass="entr" presetID="2" presetSubtype="12">
                                  <p:stCondLst>
                                    <p:cond delay="0"/>
                                  </p:stCondLst>
                                  <p:childTnLst>
                                    <p:set>
                                      <p:cBhvr>
                                        <p:cTn dur="1" fill="hold" id="26">
                                          <p:stCondLst>
                                            <p:cond delay="0"/>
                                          </p:stCondLst>
                                        </p:cTn>
                                        <p:tgtEl>
                                          <p:spTgt spid="18"/>
                                        </p:tgtEl>
                                        <p:attrNameLst>
                                          <p:attrName>style.visibility</p:attrName>
                                        </p:attrNameLst>
                                      </p:cBhvr>
                                      <p:to>
                                        <p:strVal val="visible"/>
                                      </p:to>
                                    </p:set>
                                    <p:anim calcmode="lin" valueType="num">
                                      <p:cBhvr>
                                        <p:cTn dur="500" fill="hold" id="27"/>
                                        <p:tgtEl>
                                          <p:spTgt spid="18"/>
                                        </p:tgtEl>
                                        <p:attrNameLst>
                                          <p:attrName>ppt_x</p:attrName>
                                        </p:attrNameLst>
                                      </p:cBhvr>
                                      <p:tavLst>
                                        <p:tav tm="0">
                                          <p:val>
                                            <p:strVal val="0-#ppt_w/2"/>
                                          </p:val>
                                        </p:tav>
                                        <p:tav tm="100000">
                                          <p:val>
                                            <p:strVal val="#ppt_x"/>
                                          </p:val>
                                        </p:tav>
                                      </p:tavLst>
                                    </p:anim>
                                    <p:anim calcmode="lin" valueType="num">
                                      <p:cBhvr>
                                        <p:cTn dur="500" fill="hold" id="28"/>
                                        <p:tgtEl>
                                          <p:spTgt spid="18"/>
                                        </p:tgtEl>
                                        <p:attrNameLst>
                                          <p:attrName>ppt_y</p:attrName>
                                        </p:attrNameLst>
                                      </p:cBhvr>
                                      <p:tavLst>
                                        <p:tav tm="0">
                                          <p:val>
                                            <p:strVal val="1+#ppt_h/2"/>
                                          </p:val>
                                        </p:tav>
                                        <p:tav tm="100000">
                                          <p:val>
                                            <p:strVal val="#ppt_y"/>
                                          </p:val>
                                        </p:tav>
                                      </p:tavLst>
                                    </p:anim>
                                  </p:childTnLst>
                                </p:cTn>
                              </p:par>
                            </p:childTnLst>
                          </p:cTn>
                        </p:par>
                        <p:par>
                          <p:cTn fill="hold" id="29">
                            <p:stCondLst>
                              <p:cond delay="2500"/>
                            </p:stCondLst>
                            <p:childTnLst>
                              <p:par>
                                <p:cTn fill="hold" id="30" nodeType="afterEffect" presetClass="entr" presetID="2" presetSubtype="12">
                                  <p:stCondLst>
                                    <p:cond delay="0"/>
                                  </p:stCondLst>
                                  <p:childTnLst>
                                    <p:set>
                                      <p:cBhvr>
                                        <p:cTn dur="1" fill="hold" id="31">
                                          <p:stCondLst>
                                            <p:cond delay="0"/>
                                          </p:stCondLst>
                                        </p:cTn>
                                        <p:tgtEl>
                                          <p:spTgt spid="21"/>
                                        </p:tgtEl>
                                        <p:attrNameLst>
                                          <p:attrName>style.visibility</p:attrName>
                                        </p:attrNameLst>
                                      </p:cBhvr>
                                      <p:to>
                                        <p:strVal val="visible"/>
                                      </p:to>
                                    </p:set>
                                    <p:anim calcmode="lin" valueType="num">
                                      <p:cBhvr>
                                        <p:cTn dur="500" fill="hold" id="32"/>
                                        <p:tgtEl>
                                          <p:spTgt spid="21"/>
                                        </p:tgtEl>
                                        <p:attrNameLst>
                                          <p:attrName>ppt_x</p:attrName>
                                        </p:attrNameLst>
                                      </p:cBhvr>
                                      <p:tavLst>
                                        <p:tav tm="0">
                                          <p:val>
                                            <p:strVal val="0-#ppt_w/2"/>
                                          </p:val>
                                        </p:tav>
                                        <p:tav tm="100000">
                                          <p:val>
                                            <p:strVal val="#ppt_x"/>
                                          </p:val>
                                        </p:tav>
                                      </p:tavLst>
                                    </p:anim>
                                    <p:anim calcmode="lin" valueType="num">
                                      <p:cBhvr>
                                        <p:cTn dur="500" fill="hold" id="33"/>
                                        <p:tgtEl>
                                          <p:spTgt spid="21"/>
                                        </p:tgtEl>
                                        <p:attrNameLst>
                                          <p:attrName>ppt_y</p:attrName>
                                        </p:attrNameLst>
                                      </p:cBhvr>
                                      <p:tavLst>
                                        <p:tav tm="0">
                                          <p:val>
                                            <p:strVal val="1+#ppt_h/2"/>
                                          </p:val>
                                        </p:tav>
                                        <p:tav tm="100000">
                                          <p:val>
                                            <p:strVal val="#ppt_y"/>
                                          </p:val>
                                        </p:tav>
                                      </p:tavLst>
                                    </p:anim>
                                  </p:childTnLst>
                                </p:cTn>
                              </p:par>
                            </p:childTnLst>
                          </p:cTn>
                        </p:par>
                        <p:par>
                          <p:cTn fill="hold" id="34">
                            <p:stCondLst>
                              <p:cond delay="3000"/>
                            </p:stCondLst>
                            <p:childTnLst>
                              <p:par>
                                <p:cTn fill="hold" id="35" nodeType="afterEffect" presetClass="entr" presetID="2" presetSubtype="12">
                                  <p:stCondLst>
                                    <p:cond delay="0"/>
                                  </p:stCondLst>
                                  <p:childTnLst>
                                    <p:set>
                                      <p:cBhvr>
                                        <p:cTn dur="1" fill="hold" id="36">
                                          <p:stCondLst>
                                            <p:cond delay="0"/>
                                          </p:stCondLst>
                                        </p:cTn>
                                        <p:tgtEl>
                                          <p:spTgt spid="20"/>
                                        </p:tgtEl>
                                        <p:attrNameLst>
                                          <p:attrName>style.visibility</p:attrName>
                                        </p:attrNameLst>
                                      </p:cBhvr>
                                      <p:to>
                                        <p:strVal val="visible"/>
                                      </p:to>
                                    </p:set>
                                    <p:anim calcmode="lin" valueType="num">
                                      <p:cBhvr>
                                        <p:cTn dur="500" fill="hold" id="37"/>
                                        <p:tgtEl>
                                          <p:spTgt spid="20"/>
                                        </p:tgtEl>
                                        <p:attrNameLst>
                                          <p:attrName>ppt_x</p:attrName>
                                        </p:attrNameLst>
                                      </p:cBhvr>
                                      <p:tavLst>
                                        <p:tav tm="0">
                                          <p:val>
                                            <p:strVal val="0-#ppt_w/2"/>
                                          </p:val>
                                        </p:tav>
                                        <p:tav tm="100000">
                                          <p:val>
                                            <p:strVal val="#ppt_x"/>
                                          </p:val>
                                        </p:tav>
                                      </p:tavLst>
                                    </p:anim>
                                    <p:anim calcmode="lin" valueType="num">
                                      <p:cBhvr>
                                        <p:cTn dur="500" fill="hold" id="38"/>
                                        <p:tgtEl>
                                          <p:spTgt spid="20"/>
                                        </p:tgtEl>
                                        <p:attrNameLst>
                                          <p:attrName>ppt_y</p:attrName>
                                        </p:attrNameLst>
                                      </p:cBhvr>
                                      <p:tavLst>
                                        <p:tav tm="0">
                                          <p:val>
                                            <p:strVal val="1+#ppt_h/2"/>
                                          </p:val>
                                        </p:tav>
                                        <p:tav tm="100000">
                                          <p:val>
                                            <p:strVal val="#ppt_y"/>
                                          </p:val>
                                        </p:tav>
                                      </p:tavLst>
                                    </p:anim>
                                  </p:childTnLst>
                                </p:cTn>
                              </p:par>
                            </p:childTnLst>
                          </p:cTn>
                        </p:par>
                        <p:par>
                          <p:cTn fill="hold" id="39">
                            <p:stCondLst>
                              <p:cond delay="3500"/>
                            </p:stCondLst>
                            <p:childTnLst>
                              <p:par>
                                <p:cTn fill="hold" id="40" nodeType="afterEffect" presetClass="entr" presetID="2" presetSubtype="12">
                                  <p:stCondLst>
                                    <p:cond delay="0"/>
                                  </p:stCondLst>
                                  <p:childTnLst>
                                    <p:set>
                                      <p:cBhvr>
                                        <p:cTn dur="1" fill="hold" id="41">
                                          <p:stCondLst>
                                            <p:cond delay="0"/>
                                          </p:stCondLst>
                                        </p:cTn>
                                        <p:tgtEl>
                                          <p:spTgt spid="19"/>
                                        </p:tgtEl>
                                        <p:attrNameLst>
                                          <p:attrName>style.visibility</p:attrName>
                                        </p:attrNameLst>
                                      </p:cBhvr>
                                      <p:to>
                                        <p:strVal val="visible"/>
                                      </p:to>
                                    </p:set>
                                    <p:anim calcmode="lin" valueType="num">
                                      <p:cBhvr>
                                        <p:cTn dur="500" fill="hold" id="42"/>
                                        <p:tgtEl>
                                          <p:spTgt spid="19"/>
                                        </p:tgtEl>
                                        <p:attrNameLst>
                                          <p:attrName>ppt_x</p:attrName>
                                        </p:attrNameLst>
                                      </p:cBhvr>
                                      <p:tavLst>
                                        <p:tav tm="0">
                                          <p:val>
                                            <p:strVal val="0-#ppt_w/2"/>
                                          </p:val>
                                        </p:tav>
                                        <p:tav tm="100000">
                                          <p:val>
                                            <p:strVal val="#ppt_x"/>
                                          </p:val>
                                        </p:tav>
                                      </p:tavLst>
                                    </p:anim>
                                    <p:anim calcmode="lin" valueType="num">
                                      <p:cBhvr>
                                        <p:cTn dur="500" fill="hold" id="43"/>
                                        <p:tgtEl>
                                          <p:spTgt spid="19"/>
                                        </p:tgtEl>
                                        <p:attrNameLst>
                                          <p:attrName>ppt_y</p:attrName>
                                        </p:attrNameLst>
                                      </p:cBhvr>
                                      <p:tavLst>
                                        <p:tav tm="0">
                                          <p:val>
                                            <p:strVal val="1+#ppt_h/2"/>
                                          </p:val>
                                        </p:tav>
                                        <p:tav tm="100000">
                                          <p:val>
                                            <p:strVal val="#ppt_y"/>
                                          </p:val>
                                        </p:tav>
                                      </p:tavLst>
                                    </p:anim>
                                  </p:childTnLst>
                                </p:cTn>
                              </p:par>
                            </p:childTnLst>
                          </p:cTn>
                        </p:par>
                        <p:par>
                          <p:cTn fill="hold" id="52">
                            <p:stCondLst>
                              <p:cond delay="10449"/>
                            </p:stCondLst>
                            <p:childTnLst>
                              <p:par>
                                <p:cTn fill="hold" grpId="0" id="53" nodeType="afterEffect" presetClass="entr" presetID="42" presetSubtype="0">
                                  <p:stCondLst>
                                    <p:cond delay="0"/>
                                  </p:stCondLst>
                                  <p:childTnLst>
                                    <p:set>
                                      <p:cBhvr>
                                        <p:cTn dur="1" fill="hold" id="54">
                                          <p:stCondLst>
                                            <p:cond delay="0"/>
                                          </p:stCondLst>
                                        </p:cTn>
                                        <p:tgtEl>
                                          <p:spTgt spid="1048603"/>
                                        </p:tgtEl>
                                        <p:attrNameLst>
                                          <p:attrName>style.visibility</p:attrName>
                                        </p:attrNameLst>
                                      </p:cBhvr>
                                      <p:to>
                                        <p:strVal val="visible"/>
                                      </p:to>
                                    </p:set>
                                    <p:animEffect transition="in" filter="fade">
                                      <p:cBhvr>
                                        <p:cTn dur="1000" id="55"/>
                                        <p:tgtEl>
                                          <p:spTgt spid="1048603"/>
                                        </p:tgtEl>
                                      </p:cBhvr>
                                    </p:animEffect>
                                    <p:anim calcmode="lin" valueType="num">
                                      <p:cBhvr>
                                        <p:cTn dur="1000" fill="hold" id="56"/>
                                        <p:tgtEl>
                                          <p:spTgt spid="1048603"/>
                                        </p:tgtEl>
                                        <p:attrNameLst>
                                          <p:attrName>ppt_x</p:attrName>
                                        </p:attrNameLst>
                                      </p:cBhvr>
                                      <p:tavLst>
                                        <p:tav tm="0">
                                          <p:val>
                                            <p:strVal val="#ppt_x"/>
                                          </p:val>
                                        </p:tav>
                                        <p:tav tm="100000">
                                          <p:val>
                                            <p:strVal val="#ppt_x"/>
                                          </p:val>
                                        </p:tav>
                                      </p:tavLst>
                                    </p:anim>
                                    <p:anim calcmode="lin" valueType="num">
                                      <p:cBhvr>
                                        <p:cTn dur="1000" fill="hold" id="57"/>
                                        <p:tgtEl>
                                          <p:spTgt spid="1048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7" grpId="0" animBg="1"/>
      <p:bldP spid="1048588" grpId="0" animBg="1"/>
      <p:bldP spid="1048589" grpId="0" animBg="1"/>
      <p:bldP spid="104860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pic>
        <p:nvPicPr>
          <p:cNvPr id="2097163"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771"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72" name="任意多边形 3"/>
          <p:cNvSpPr/>
          <p:nvPr/>
        </p:nvSpPr>
        <p:spPr>
          <a:xfrm flipV="1">
            <a:off x="9085263" y="0"/>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73" name="任意多边形 9"/>
          <p:cNvSpPr/>
          <p:nvPr/>
        </p:nvSpPr>
        <p:spPr>
          <a:xfrm>
            <a:off x="3044825" y="5673725"/>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74" name="任意多边形 11"/>
          <p:cNvSpPr/>
          <p:nvPr/>
        </p:nvSpPr>
        <p:spPr>
          <a:xfrm flipH="1">
            <a:off x="0" y="5195888"/>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grpSp>
        <p:nvGrpSpPr>
          <p:cNvPr id="76" name="组合 4"/>
          <p:cNvGrpSpPr/>
          <p:nvPr/>
        </p:nvGrpSpPr>
        <p:grpSpPr>
          <a:xfrm>
            <a:off x="225100" y="34925"/>
            <a:ext cx="1196975" cy="1358900"/>
            <a:chOff x="3005054" y="2633346"/>
            <a:chExt cx="1197233" cy="1358900"/>
          </a:xfrm>
        </p:grpSpPr>
        <p:sp>
          <p:nvSpPr>
            <p:cNvPr id="1048775" name="KSO_Shape"/>
            <p:cNvSpPr/>
            <p:nvPr/>
          </p:nvSpPr>
          <p:spPr>
            <a:xfrm>
              <a:off x="3005054" y="2633346"/>
              <a:ext cx="1197233" cy="1358900"/>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chemeClr val="accent1">
                <a:lumMod val="75000"/>
              </a:schemeClr>
            </a:solidFill>
            <a:ln w="44450">
              <a:solidFill>
                <a:schemeClr val="bg1"/>
              </a:solidFill>
            </a:ln>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76" name="文本框 47"/>
            <p:cNvSpPr txBox="1"/>
            <p:nvPr/>
          </p:nvSpPr>
          <p:spPr>
            <a:xfrm>
              <a:off x="3300343" y="2814251"/>
              <a:ext cx="538597" cy="891540"/>
            </a:xfrm>
            <a:prstGeom prst="rect"/>
            <a:noFill/>
          </p:spPr>
          <p:txBody>
            <a:bodyPr rtlCol="0" wrap="none">
              <a:spAutoFit/>
            </a:bodyPr>
            <a:p>
              <a:pPr fontAlgn="auto"/>
              <a:r>
                <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cs typeface="+mn-cs"/>
                </a:rPr>
                <a:t>8</a:t>
              </a:r>
              <a:endPar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endParaRPr>
            </a:p>
          </p:txBody>
        </p:sp>
      </p:grpSp>
      <p:sp>
        <p:nvSpPr>
          <p:cNvPr id="1048777" name="TextBox 1048966"/>
          <p:cNvSpPr txBox="1"/>
          <p:nvPr/>
        </p:nvSpPr>
        <p:spPr>
          <a:xfrm>
            <a:off x="1717299" y="355530"/>
            <a:ext cx="8490441" cy="769441"/>
          </a:xfrm>
          <a:prstGeom prst="rect"/>
        </p:spPr>
        <p:txBody>
          <a:bodyPr rtlCol="0" wrap="square">
            <a:spAutoFit/>
          </a:bodyPr>
          <a:p>
            <a:r>
              <a:rPr altLang="zh-CN" b="1" dirty="0" sz="4400" lang="en-US">
                <a:solidFill>
                  <a:srgbClr val="FF6600"/>
                </a:solidFill>
              </a:rPr>
              <a:t>Use Case Diagram</a:t>
            </a:r>
            <a:endParaRPr b="1" dirty="0" sz="4400" lang="en-US">
              <a:solidFill>
                <a:srgbClr val="FF6600"/>
              </a:solidFill>
            </a:endParaRPr>
          </a:p>
        </p:txBody>
      </p:sp>
      <p:grpSp>
        <p:nvGrpSpPr>
          <p:cNvPr id="77" name="组合 28"/>
          <p:cNvGrpSpPr/>
          <p:nvPr/>
        </p:nvGrpSpPr>
        <p:grpSpPr>
          <a:xfrm>
            <a:off x="10091484" y="547093"/>
            <a:ext cx="795337" cy="804862"/>
            <a:chOff x="8424348" y="140703"/>
            <a:chExt cx="2088922" cy="2113920"/>
          </a:xfrm>
        </p:grpSpPr>
        <p:sp>
          <p:nvSpPr>
            <p:cNvPr id="1048778"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79"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80"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78" name="组合 33"/>
          <p:cNvGrpSpPr/>
          <p:nvPr/>
        </p:nvGrpSpPr>
        <p:grpSpPr>
          <a:xfrm>
            <a:off x="10875961" y="-11903"/>
            <a:ext cx="795337" cy="804862"/>
            <a:chOff x="8424357" y="140703"/>
            <a:chExt cx="2088920" cy="2113920"/>
          </a:xfrm>
        </p:grpSpPr>
        <p:sp>
          <p:nvSpPr>
            <p:cNvPr id="1048781"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82"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83"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79" name="组合 28"/>
          <p:cNvGrpSpPr/>
          <p:nvPr/>
        </p:nvGrpSpPr>
        <p:grpSpPr>
          <a:xfrm>
            <a:off x="2281236" y="5195887"/>
            <a:ext cx="795337" cy="804862"/>
            <a:chOff x="8424348" y="140703"/>
            <a:chExt cx="2088922" cy="2113920"/>
          </a:xfrm>
        </p:grpSpPr>
        <p:sp>
          <p:nvSpPr>
            <p:cNvPr id="1048784"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85"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86"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80" name="组合 33"/>
          <p:cNvGrpSpPr/>
          <p:nvPr/>
        </p:nvGrpSpPr>
        <p:grpSpPr>
          <a:xfrm>
            <a:off x="1142844" y="5873414"/>
            <a:ext cx="795337" cy="804862"/>
            <a:chOff x="8424357" y="140703"/>
            <a:chExt cx="2088920" cy="2113920"/>
          </a:xfrm>
        </p:grpSpPr>
        <p:sp>
          <p:nvSpPr>
            <p:cNvPr id="1048787"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88"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89"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pic>
        <p:nvPicPr>
          <p:cNvPr id="2097164" name="Picture 2"/>
          <p:cNvPicPr>
            <a:picLocks noChangeAspect="1"/>
          </p:cNvPicPr>
          <p:nvPr/>
        </p:nvPicPr>
        <p:blipFill>
          <a:blip xmlns:r="http://schemas.openxmlformats.org/officeDocument/2006/relationships" r:embed="rId2"/>
          <a:stretch>
            <a:fillRect/>
          </a:stretch>
        </p:blipFill>
        <p:spPr>
          <a:xfrm>
            <a:off x="2521970" y="1264040"/>
            <a:ext cx="7068536" cy="4963218"/>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4">
                                  <p:stCondLst>
                                    <p:cond delay="0"/>
                                  </p:stCondLst>
                                  <p:childTnLst>
                                    <p:set>
                                      <p:cBhvr>
                                        <p:cTn dur="1" fill="hold" id="6">
                                          <p:stCondLst>
                                            <p:cond delay="0"/>
                                          </p:stCondLst>
                                        </p:cTn>
                                        <p:tgtEl>
                                          <p:spTgt spid="1048774"/>
                                        </p:tgtEl>
                                        <p:attrNameLst>
                                          <p:attrName>style.visibility</p:attrName>
                                        </p:attrNameLst>
                                      </p:cBhvr>
                                      <p:to>
                                        <p:strVal val="visible"/>
                                      </p:to>
                                    </p:set>
                                    <p:anim calcmode="lin" valueType="num">
                                      <p:cBhvr>
                                        <p:cTn dur="500" fill="hold" id="7"/>
                                        <p:tgtEl>
                                          <p:spTgt spid="1048774"/>
                                        </p:tgtEl>
                                        <p:attrNameLst>
                                          <p:attrName>ppt_x</p:attrName>
                                        </p:attrNameLst>
                                      </p:cBhvr>
                                      <p:tavLst>
                                        <p:tav tm="0">
                                          <p:val>
                                            <p:strVal val="#ppt_x"/>
                                          </p:val>
                                        </p:tav>
                                        <p:tav tm="100000">
                                          <p:val>
                                            <p:strVal val="#ppt_x"/>
                                          </p:val>
                                        </p:tav>
                                      </p:tavLst>
                                    </p:anim>
                                    <p:anim calcmode="lin" valueType="num">
                                      <p:cBhvr>
                                        <p:cTn dur="500" fill="hold" id="8"/>
                                        <p:tgtEl>
                                          <p:spTgt spid="1048774"/>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id="10" nodeType="afterEffect" presetClass="entr" presetID="2" presetSubtype="4">
                                  <p:stCondLst>
                                    <p:cond delay="0"/>
                                  </p:stCondLst>
                                  <p:childTnLst>
                                    <p:set>
                                      <p:cBhvr>
                                        <p:cTn dur="1" fill="hold" id="11">
                                          <p:stCondLst>
                                            <p:cond delay="0"/>
                                          </p:stCondLst>
                                        </p:cTn>
                                        <p:tgtEl>
                                          <p:spTgt spid="1048773"/>
                                        </p:tgtEl>
                                        <p:attrNameLst>
                                          <p:attrName>style.visibility</p:attrName>
                                        </p:attrNameLst>
                                      </p:cBhvr>
                                      <p:to>
                                        <p:strVal val="visible"/>
                                      </p:to>
                                    </p:set>
                                    <p:anim calcmode="lin" valueType="num">
                                      <p:cBhvr>
                                        <p:cTn dur="500" fill="hold" id="12"/>
                                        <p:tgtEl>
                                          <p:spTgt spid="1048773"/>
                                        </p:tgtEl>
                                        <p:attrNameLst>
                                          <p:attrName>ppt_x</p:attrName>
                                        </p:attrNameLst>
                                      </p:cBhvr>
                                      <p:tavLst>
                                        <p:tav tm="0">
                                          <p:val>
                                            <p:strVal val="#ppt_x"/>
                                          </p:val>
                                        </p:tav>
                                        <p:tav tm="100000">
                                          <p:val>
                                            <p:strVal val="#ppt_x"/>
                                          </p:val>
                                        </p:tav>
                                      </p:tavLst>
                                    </p:anim>
                                    <p:anim calcmode="lin" valueType="num">
                                      <p:cBhvr>
                                        <p:cTn dur="500" fill="hold" id="13"/>
                                        <p:tgtEl>
                                          <p:spTgt spid="1048773"/>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id="15" nodeType="afterEffect" presetClass="entr" presetID="2" presetSubtype="1">
                                  <p:stCondLst>
                                    <p:cond delay="0"/>
                                  </p:stCondLst>
                                  <p:childTnLst>
                                    <p:set>
                                      <p:cBhvr>
                                        <p:cTn dur="1" fill="hold" id="16">
                                          <p:stCondLst>
                                            <p:cond delay="0"/>
                                          </p:stCondLst>
                                        </p:cTn>
                                        <p:tgtEl>
                                          <p:spTgt spid="1048772"/>
                                        </p:tgtEl>
                                        <p:attrNameLst>
                                          <p:attrName>style.visibility</p:attrName>
                                        </p:attrNameLst>
                                      </p:cBhvr>
                                      <p:to>
                                        <p:strVal val="visible"/>
                                      </p:to>
                                    </p:set>
                                    <p:anim calcmode="lin" valueType="num">
                                      <p:cBhvr>
                                        <p:cTn dur="500" fill="hold" id="17"/>
                                        <p:tgtEl>
                                          <p:spTgt spid="1048772"/>
                                        </p:tgtEl>
                                        <p:attrNameLst>
                                          <p:attrName>ppt_x</p:attrName>
                                        </p:attrNameLst>
                                      </p:cBhvr>
                                      <p:tavLst>
                                        <p:tav tm="0">
                                          <p:val>
                                            <p:strVal val="#ppt_x"/>
                                          </p:val>
                                        </p:tav>
                                        <p:tav tm="100000">
                                          <p:val>
                                            <p:strVal val="#ppt_x"/>
                                          </p:val>
                                        </p:tav>
                                      </p:tavLst>
                                    </p:anim>
                                    <p:anim calcmode="lin" valueType="num">
                                      <p:cBhvr>
                                        <p:cTn dur="500" fill="hold" id="18"/>
                                        <p:tgtEl>
                                          <p:spTgt spid="1048772"/>
                                        </p:tgtEl>
                                        <p:attrNameLst>
                                          <p:attrName>ppt_y</p:attrName>
                                        </p:attrNameLst>
                                      </p:cBhvr>
                                      <p:tavLst>
                                        <p:tav tm="0">
                                          <p:val>
                                            <p:strVal val="0-#ppt_h/2"/>
                                          </p:val>
                                        </p:tav>
                                        <p:tav tm="100000">
                                          <p:val>
                                            <p:strVal val="#ppt_y"/>
                                          </p:val>
                                        </p:tav>
                                      </p:tavLst>
                                    </p:anim>
                                  </p:childTnLst>
                                </p:cTn>
                              </p:par>
                            </p:childTnLst>
                          </p:cTn>
                        </p:par>
                        <p:par>
                          <p:cTn fill="hold" id="19">
                            <p:stCondLst>
                              <p:cond delay="1500"/>
                            </p:stCondLst>
                            <p:childTnLst>
                              <p:par>
                                <p:cTn fill="hold" id="20" nodeType="afterEffect" presetClass="entr" presetID="2" presetSubtype="8">
                                  <p:stCondLst>
                                    <p:cond delay="0"/>
                                  </p:stCondLst>
                                  <p:childTnLst>
                                    <p:set>
                                      <p:cBhvr>
                                        <p:cTn dur="1" fill="hold" id="21">
                                          <p:stCondLst>
                                            <p:cond delay="0"/>
                                          </p:stCondLst>
                                        </p:cTn>
                                        <p:tgtEl>
                                          <p:spTgt spid="76"/>
                                        </p:tgtEl>
                                        <p:attrNameLst>
                                          <p:attrName>style.visibility</p:attrName>
                                        </p:attrNameLst>
                                      </p:cBhvr>
                                      <p:to>
                                        <p:strVal val="visible"/>
                                      </p:to>
                                    </p:set>
                                    <p:anim calcmode="lin" valueType="num">
                                      <p:cBhvr>
                                        <p:cTn dur="500" fill="hold" id="22"/>
                                        <p:tgtEl>
                                          <p:spTgt spid="76"/>
                                        </p:tgtEl>
                                        <p:attrNameLst>
                                          <p:attrName>ppt_x</p:attrName>
                                        </p:attrNameLst>
                                      </p:cBhvr>
                                      <p:tavLst>
                                        <p:tav tm="0">
                                          <p:val>
                                            <p:strVal val="0-#ppt_w/2"/>
                                          </p:val>
                                        </p:tav>
                                        <p:tav tm="100000">
                                          <p:val>
                                            <p:strVal val="#ppt_x"/>
                                          </p:val>
                                        </p:tav>
                                      </p:tavLst>
                                    </p:anim>
                                    <p:anim calcmode="lin" valueType="num">
                                      <p:cBhvr>
                                        <p:cTn dur="500" fill="hold" id="23"/>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pic>
        <p:nvPicPr>
          <p:cNvPr id="2097165"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790"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91" name="任意多边形 3"/>
          <p:cNvSpPr/>
          <p:nvPr/>
        </p:nvSpPr>
        <p:spPr>
          <a:xfrm flipV="1">
            <a:off x="9085263" y="0"/>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92" name="任意多边形 9"/>
          <p:cNvSpPr/>
          <p:nvPr/>
        </p:nvSpPr>
        <p:spPr>
          <a:xfrm>
            <a:off x="3044825" y="5673725"/>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93" name="任意多边形 11"/>
          <p:cNvSpPr/>
          <p:nvPr/>
        </p:nvSpPr>
        <p:spPr>
          <a:xfrm flipH="1">
            <a:off x="0" y="5195888"/>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grpSp>
        <p:nvGrpSpPr>
          <p:cNvPr id="82" name="组合 4"/>
          <p:cNvGrpSpPr/>
          <p:nvPr/>
        </p:nvGrpSpPr>
        <p:grpSpPr>
          <a:xfrm>
            <a:off x="225100" y="34925"/>
            <a:ext cx="1196975" cy="1358900"/>
            <a:chOff x="3005054" y="2633346"/>
            <a:chExt cx="1197233" cy="1358900"/>
          </a:xfrm>
        </p:grpSpPr>
        <p:sp>
          <p:nvSpPr>
            <p:cNvPr id="1048794" name="KSO_Shape"/>
            <p:cNvSpPr/>
            <p:nvPr/>
          </p:nvSpPr>
          <p:spPr>
            <a:xfrm>
              <a:off x="3005054" y="2633346"/>
              <a:ext cx="1197233" cy="1358900"/>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chemeClr val="accent1">
                <a:lumMod val="75000"/>
              </a:schemeClr>
            </a:solidFill>
            <a:ln w="44450">
              <a:solidFill>
                <a:schemeClr val="bg1"/>
              </a:solidFill>
            </a:ln>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95" name="文本框 47"/>
            <p:cNvSpPr txBox="1"/>
            <p:nvPr/>
          </p:nvSpPr>
          <p:spPr>
            <a:xfrm>
              <a:off x="3300343" y="2814251"/>
              <a:ext cx="535839" cy="923330"/>
            </a:xfrm>
            <a:prstGeom prst="rect"/>
            <a:noFill/>
          </p:spPr>
          <p:txBody>
            <a:bodyPr rtlCol="0" wrap="none">
              <a:spAutoFit/>
            </a:bodyPr>
            <a:p>
              <a:pPr fontAlgn="auto"/>
              <a:r>
                <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rPr>
                <a:t>9</a:t>
              </a:r>
            </a:p>
          </p:txBody>
        </p:sp>
      </p:grpSp>
      <p:sp>
        <p:nvSpPr>
          <p:cNvPr id="1048796" name="TextBox 1048966"/>
          <p:cNvSpPr txBox="1"/>
          <p:nvPr/>
        </p:nvSpPr>
        <p:spPr>
          <a:xfrm>
            <a:off x="1717299" y="355530"/>
            <a:ext cx="8490441" cy="769441"/>
          </a:xfrm>
          <a:prstGeom prst="rect"/>
        </p:spPr>
        <p:txBody>
          <a:bodyPr rtlCol="0" wrap="square">
            <a:spAutoFit/>
          </a:bodyPr>
          <a:p>
            <a:r>
              <a:rPr altLang="zh-CN" b="1" dirty="0" sz="4400" lang="en-US">
                <a:solidFill>
                  <a:srgbClr val="FF6600"/>
                </a:solidFill>
              </a:rPr>
              <a:t>Use Case Diagram</a:t>
            </a:r>
            <a:endParaRPr b="1" dirty="0" sz="4400" lang="en-US">
              <a:solidFill>
                <a:srgbClr val="FF6600"/>
              </a:solidFill>
            </a:endParaRPr>
          </a:p>
        </p:txBody>
      </p:sp>
      <p:grpSp>
        <p:nvGrpSpPr>
          <p:cNvPr id="83" name="组合 28"/>
          <p:cNvGrpSpPr/>
          <p:nvPr/>
        </p:nvGrpSpPr>
        <p:grpSpPr>
          <a:xfrm>
            <a:off x="10091484" y="547093"/>
            <a:ext cx="795337" cy="804862"/>
            <a:chOff x="8424348" y="140703"/>
            <a:chExt cx="2088922" cy="2113920"/>
          </a:xfrm>
        </p:grpSpPr>
        <p:sp>
          <p:nvSpPr>
            <p:cNvPr id="1048797"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98"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99"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84" name="组合 33"/>
          <p:cNvGrpSpPr/>
          <p:nvPr/>
        </p:nvGrpSpPr>
        <p:grpSpPr>
          <a:xfrm>
            <a:off x="10875961" y="-11903"/>
            <a:ext cx="795337" cy="804862"/>
            <a:chOff x="8424357" y="140703"/>
            <a:chExt cx="2088920" cy="2113920"/>
          </a:xfrm>
        </p:grpSpPr>
        <p:sp>
          <p:nvSpPr>
            <p:cNvPr id="1048800"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01"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02"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85" name="组合 28"/>
          <p:cNvGrpSpPr/>
          <p:nvPr/>
        </p:nvGrpSpPr>
        <p:grpSpPr>
          <a:xfrm>
            <a:off x="2281236" y="5195887"/>
            <a:ext cx="795337" cy="804862"/>
            <a:chOff x="8424348" y="140703"/>
            <a:chExt cx="2088922" cy="2113920"/>
          </a:xfrm>
        </p:grpSpPr>
        <p:sp>
          <p:nvSpPr>
            <p:cNvPr id="1048803"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04"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05"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86" name="组合 33"/>
          <p:cNvGrpSpPr/>
          <p:nvPr/>
        </p:nvGrpSpPr>
        <p:grpSpPr>
          <a:xfrm>
            <a:off x="1142844" y="5873414"/>
            <a:ext cx="795337" cy="804862"/>
            <a:chOff x="8424357" y="140703"/>
            <a:chExt cx="2088920" cy="2113920"/>
          </a:xfrm>
        </p:grpSpPr>
        <p:sp>
          <p:nvSpPr>
            <p:cNvPr id="1048806"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07"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08"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pic>
        <p:nvPicPr>
          <p:cNvPr id="2097166" name="Picture 27"/>
          <p:cNvPicPr>
            <a:picLocks noChangeAspect="1"/>
          </p:cNvPicPr>
          <p:nvPr/>
        </p:nvPicPr>
        <p:blipFill>
          <a:blip xmlns:r="http://schemas.openxmlformats.org/officeDocument/2006/relationships" r:embed="rId2"/>
          <a:stretch>
            <a:fillRect/>
          </a:stretch>
        </p:blipFill>
        <p:spPr>
          <a:xfrm>
            <a:off x="2375968" y="1485628"/>
            <a:ext cx="8012121" cy="418558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4">
                                  <p:stCondLst>
                                    <p:cond delay="0"/>
                                  </p:stCondLst>
                                  <p:childTnLst>
                                    <p:set>
                                      <p:cBhvr>
                                        <p:cTn dur="1" fill="hold" id="6">
                                          <p:stCondLst>
                                            <p:cond delay="0"/>
                                          </p:stCondLst>
                                        </p:cTn>
                                        <p:tgtEl>
                                          <p:spTgt spid="1048793"/>
                                        </p:tgtEl>
                                        <p:attrNameLst>
                                          <p:attrName>style.visibility</p:attrName>
                                        </p:attrNameLst>
                                      </p:cBhvr>
                                      <p:to>
                                        <p:strVal val="visible"/>
                                      </p:to>
                                    </p:set>
                                    <p:anim calcmode="lin" valueType="num">
                                      <p:cBhvr>
                                        <p:cTn dur="500" fill="hold" id="7"/>
                                        <p:tgtEl>
                                          <p:spTgt spid="1048793"/>
                                        </p:tgtEl>
                                        <p:attrNameLst>
                                          <p:attrName>ppt_x</p:attrName>
                                        </p:attrNameLst>
                                      </p:cBhvr>
                                      <p:tavLst>
                                        <p:tav tm="0">
                                          <p:val>
                                            <p:strVal val="#ppt_x"/>
                                          </p:val>
                                        </p:tav>
                                        <p:tav tm="100000">
                                          <p:val>
                                            <p:strVal val="#ppt_x"/>
                                          </p:val>
                                        </p:tav>
                                      </p:tavLst>
                                    </p:anim>
                                    <p:anim calcmode="lin" valueType="num">
                                      <p:cBhvr>
                                        <p:cTn dur="500" fill="hold" id="8"/>
                                        <p:tgtEl>
                                          <p:spTgt spid="1048793"/>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id="10" nodeType="afterEffect" presetClass="entr" presetID="2" presetSubtype="4">
                                  <p:stCondLst>
                                    <p:cond delay="0"/>
                                  </p:stCondLst>
                                  <p:childTnLst>
                                    <p:set>
                                      <p:cBhvr>
                                        <p:cTn dur="1" fill="hold" id="11">
                                          <p:stCondLst>
                                            <p:cond delay="0"/>
                                          </p:stCondLst>
                                        </p:cTn>
                                        <p:tgtEl>
                                          <p:spTgt spid="1048792"/>
                                        </p:tgtEl>
                                        <p:attrNameLst>
                                          <p:attrName>style.visibility</p:attrName>
                                        </p:attrNameLst>
                                      </p:cBhvr>
                                      <p:to>
                                        <p:strVal val="visible"/>
                                      </p:to>
                                    </p:set>
                                    <p:anim calcmode="lin" valueType="num">
                                      <p:cBhvr>
                                        <p:cTn dur="500" fill="hold" id="12"/>
                                        <p:tgtEl>
                                          <p:spTgt spid="1048792"/>
                                        </p:tgtEl>
                                        <p:attrNameLst>
                                          <p:attrName>ppt_x</p:attrName>
                                        </p:attrNameLst>
                                      </p:cBhvr>
                                      <p:tavLst>
                                        <p:tav tm="0">
                                          <p:val>
                                            <p:strVal val="#ppt_x"/>
                                          </p:val>
                                        </p:tav>
                                        <p:tav tm="100000">
                                          <p:val>
                                            <p:strVal val="#ppt_x"/>
                                          </p:val>
                                        </p:tav>
                                      </p:tavLst>
                                    </p:anim>
                                    <p:anim calcmode="lin" valueType="num">
                                      <p:cBhvr>
                                        <p:cTn dur="500" fill="hold" id="13"/>
                                        <p:tgtEl>
                                          <p:spTgt spid="1048792"/>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id="15" nodeType="afterEffect" presetClass="entr" presetID="2" presetSubtype="1">
                                  <p:stCondLst>
                                    <p:cond delay="0"/>
                                  </p:stCondLst>
                                  <p:childTnLst>
                                    <p:set>
                                      <p:cBhvr>
                                        <p:cTn dur="1" fill="hold" id="16">
                                          <p:stCondLst>
                                            <p:cond delay="0"/>
                                          </p:stCondLst>
                                        </p:cTn>
                                        <p:tgtEl>
                                          <p:spTgt spid="1048791"/>
                                        </p:tgtEl>
                                        <p:attrNameLst>
                                          <p:attrName>style.visibility</p:attrName>
                                        </p:attrNameLst>
                                      </p:cBhvr>
                                      <p:to>
                                        <p:strVal val="visible"/>
                                      </p:to>
                                    </p:set>
                                    <p:anim calcmode="lin" valueType="num">
                                      <p:cBhvr>
                                        <p:cTn dur="500" fill="hold" id="17"/>
                                        <p:tgtEl>
                                          <p:spTgt spid="1048791"/>
                                        </p:tgtEl>
                                        <p:attrNameLst>
                                          <p:attrName>ppt_x</p:attrName>
                                        </p:attrNameLst>
                                      </p:cBhvr>
                                      <p:tavLst>
                                        <p:tav tm="0">
                                          <p:val>
                                            <p:strVal val="#ppt_x"/>
                                          </p:val>
                                        </p:tav>
                                        <p:tav tm="100000">
                                          <p:val>
                                            <p:strVal val="#ppt_x"/>
                                          </p:val>
                                        </p:tav>
                                      </p:tavLst>
                                    </p:anim>
                                    <p:anim calcmode="lin" valueType="num">
                                      <p:cBhvr>
                                        <p:cTn dur="500" fill="hold" id="18"/>
                                        <p:tgtEl>
                                          <p:spTgt spid="1048791"/>
                                        </p:tgtEl>
                                        <p:attrNameLst>
                                          <p:attrName>ppt_y</p:attrName>
                                        </p:attrNameLst>
                                      </p:cBhvr>
                                      <p:tavLst>
                                        <p:tav tm="0">
                                          <p:val>
                                            <p:strVal val="0-#ppt_h/2"/>
                                          </p:val>
                                        </p:tav>
                                        <p:tav tm="100000">
                                          <p:val>
                                            <p:strVal val="#ppt_y"/>
                                          </p:val>
                                        </p:tav>
                                      </p:tavLst>
                                    </p:anim>
                                  </p:childTnLst>
                                </p:cTn>
                              </p:par>
                            </p:childTnLst>
                          </p:cTn>
                        </p:par>
                        <p:par>
                          <p:cTn fill="hold" id="19">
                            <p:stCondLst>
                              <p:cond delay="1500"/>
                            </p:stCondLst>
                            <p:childTnLst>
                              <p:par>
                                <p:cTn fill="hold" id="20" nodeType="afterEffect" presetClass="entr" presetID="2" presetSubtype="8">
                                  <p:stCondLst>
                                    <p:cond delay="0"/>
                                  </p:stCondLst>
                                  <p:childTnLst>
                                    <p:set>
                                      <p:cBhvr>
                                        <p:cTn dur="1" fill="hold" id="21">
                                          <p:stCondLst>
                                            <p:cond delay="0"/>
                                          </p:stCondLst>
                                        </p:cTn>
                                        <p:tgtEl>
                                          <p:spTgt spid="82"/>
                                        </p:tgtEl>
                                        <p:attrNameLst>
                                          <p:attrName>style.visibility</p:attrName>
                                        </p:attrNameLst>
                                      </p:cBhvr>
                                      <p:to>
                                        <p:strVal val="visible"/>
                                      </p:to>
                                    </p:set>
                                    <p:anim calcmode="lin" valueType="num">
                                      <p:cBhvr>
                                        <p:cTn dur="500" fill="hold" id="22"/>
                                        <p:tgtEl>
                                          <p:spTgt spid="82"/>
                                        </p:tgtEl>
                                        <p:attrNameLst>
                                          <p:attrName>ppt_x</p:attrName>
                                        </p:attrNameLst>
                                      </p:cBhvr>
                                      <p:tavLst>
                                        <p:tav tm="0">
                                          <p:val>
                                            <p:strVal val="0-#ppt_w/2"/>
                                          </p:val>
                                        </p:tav>
                                        <p:tav tm="100000">
                                          <p:val>
                                            <p:strVal val="#ppt_x"/>
                                          </p:val>
                                        </p:tav>
                                      </p:tavLst>
                                    </p:anim>
                                    <p:anim calcmode="lin" valueType="num">
                                      <p:cBhvr>
                                        <p:cTn dur="500" fill="hold" id="23"/>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pic>
        <p:nvPicPr>
          <p:cNvPr id="2097167"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809"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10" name="任意多边形 3"/>
          <p:cNvSpPr/>
          <p:nvPr/>
        </p:nvSpPr>
        <p:spPr>
          <a:xfrm flipV="1">
            <a:off x="9085263" y="0"/>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811" name="任意多边形 9"/>
          <p:cNvSpPr/>
          <p:nvPr/>
        </p:nvSpPr>
        <p:spPr>
          <a:xfrm>
            <a:off x="3044825" y="5673725"/>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812" name="任意多边形 11"/>
          <p:cNvSpPr/>
          <p:nvPr/>
        </p:nvSpPr>
        <p:spPr>
          <a:xfrm flipH="1">
            <a:off x="0" y="5195888"/>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grpSp>
        <p:nvGrpSpPr>
          <p:cNvPr id="88" name="组合 28"/>
          <p:cNvGrpSpPr/>
          <p:nvPr/>
        </p:nvGrpSpPr>
        <p:grpSpPr>
          <a:xfrm>
            <a:off x="10091484" y="547093"/>
            <a:ext cx="795337" cy="804862"/>
            <a:chOff x="8424348" y="140703"/>
            <a:chExt cx="2088922" cy="2113920"/>
          </a:xfrm>
        </p:grpSpPr>
        <p:sp>
          <p:nvSpPr>
            <p:cNvPr id="1048813"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14"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15"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89" name="组合 33"/>
          <p:cNvGrpSpPr/>
          <p:nvPr/>
        </p:nvGrpSpPr>
        <p:grpSpPr>
          <a:xfrm>
            <a:off x="10875961" y="-11903"/>
            <a:ext cx="795337" cy="804862"/>
            <a:chOff x="8424357" y="140703"/>
            <a:chExt cx="2088920" cy="2113920"/>
          </a:xfrm>
        </p:grpSpPr>
        <p:sp>
          <p:nvSpPr>
            <p:cNvPr id="1048816"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17"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18"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pic>
        <p:nvPicPr>
          <p:cNvPr id="2097168" name="Picture 2097152"/>
          <p:cNvPicPr>
            <a:picLocks/>
          </p:cNvPicPr>
          <p:nvPr/>
        </p:nvPicPr>
        <p:blipFill>
          <a:blip xmlns:r="http://schemas.openxmlformats.org/officeDocument/2006/relationships" r:embed="rId2"/>
          <a:stretch>
            <a:fillRect/>
          </a:stretch>
        </p:blipFill>
        <p:spPr>
          <a:xfrm>
            <a:off x="2849690" y="557336"/>
            <a:ext cx="6671758" cy="5050476"/>
          </a:xfrm>
          <a:prstGeom prst="rect"/>
        </p:spPr>
      </p:pic>
      <p:grpSp>
        <p:nvGrpSpPr>
          <p:cNvPr id="90" name="组合 28"/>
          <p:cNvGrpSpPr/>
          <p:nvPr/>
        </p:nvGrpSpPr>
        <p:grpSpPr>
          <a:xfrm>
            <a:off x="2281236" y="5195887"/>
            <a:ext cx="795337" cy="804862"/>
            <a:chOff x="8424348" y="140703"/>
            <a:chExt cx="2088922" cy="2113920"/>
          </a:xfrm>
        </p:grpSpPr>
        <p:sp>
          <p:nvSpPr>
            <p:cNvPr id="1048819"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20"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21"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91" name="组合 33"/>
          <p:cNvGrpSpPr/>
          <p:nvPr/>
        </p:nvGrpSpPr>
        <p:grpSpPr>
          <a:xfrm>
            <a:off x="1142844" y="5873414"/>
            <a:ext cx="795337" cy="804862"/>
            <a:chOff x="8424357" y="140703"/>
            <a:chExt cx="2088920" cy="2113920"/>
          </a:xfrm>
        </p:grpSpPr>
        <p:sp>
          <p:nvSpPr>
            <p:cNvPr id="1048822"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23"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824"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sp>
        <p:nvSpPr>
          <p:cNvPr id="1048825" name="TextBox 1048599"/>
          <p:cNvSpPr txBox="1"/>
          <p:nvPr/>
        </p:nvSpPr>
        <p:spPr>
          <a:xfrm>
            <a:off x="5107237" y="3110611"/>
            <a:ext cx="4000000" cy="815340"/>
          </a:xfrm>
          <a:prstGeom prst="rect"/>
        </p:spPr>
        <p:txBody>
          <a:bodyPr rtlCol="0" wrap="square">
            <a:spAutoFit/>
          </a:bodyPr>
          <a:p>
            <a:r>
              <a:rPr altLang="zh-CN" b="1" sz="4800" lang="en-US">
                <a:solidFill>
                  <a:srgbClr val="6600CC"/>
                </a:solidFill>
                <a:effectLst>
                  <a:outerShdw algn="br" blurRad="38100" dir="2700000" dist="38100" rotWithShape="0">
                    <a:srgbClr val="000000"/>
                  </a:outerShdw>
                </a:effectLst>
              </a:rPr>
              <a:t>Thank You</a:t>
            </a:r>
            <a:endParaRPr b="1" sz="4800" lang="en-US">
              <a:solidFill>
                <a:srgbClr val="6600CC"/>
              </a:solidFill>
              <a:effectLst>
                <a:outerShdw algn="br" blurRad="38100" dir="2700000" dist="38100" rotWithShape="0">
                  <a:srgbClr val="000000"/>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4">
                                  <p:stCondLst>
                                    <p:cond delay="0"/>
                                  </p:stCondLst>
                                  <p:childTnLst>
                                    <p:set>
                                      <p:cBhvr>
                                        <p:cTn dur="1" fill="hold" id="6">
                                          <p:stCondLst>
                                            <p:cond delay="0"/>
                                          </p:stCondLst>
                                        </p:cTn>
                                        <p:tgtEl>
                                          <p:spTgt spid="1048812"/>
                                        </p:tgtEl>
                                        <p:attrNameLst>
                                          <p:attrName>style.visibility</p:attrName>
                                        </p:attrNameLst>
                                      </p:cBhvr>
                                      <p:to>
                                        <p:strVal val="visible"/>
                                      </p:to>
                                    </p:set>
                                    <p:anim calcmode="lin" valueType="num">
                                      <p:cBhvr>
                                        <p:cTn dur="500" fill="hold" id="7"/>
                                        <p:tgtEl>
                                          <p:spTgt spid="1048812"/>
                                        </p:tgtEl>
                                        <p:attrNameLst>
                                          <p:attrName>ppt_x</p:attrName>
                                        </p:attrNameLst>
                                      </p:cBhvr>
                                      <p:tavLst>
                                        <p:tav tm="0">
                                          <p:val>
                                            <p:strVal val="#ppt_x"/>
                                          </p:val>
                                        </p:tav>
                                        <p:tav tm="100000">
                                          <p:val>
                                            <p:strVal val="#ppt_x"/>
                                          </p:val>
                                        </p:tav>
                                      </p:tavLst>
                                    </p:anim>
                                    <p:anim calcmode="lin" valueType="num">
                                      <p:cBhvr>
                                        <p:cTn dur="500" fill="hold" id="8"/>
                                        <p:tgtEl>
                                          <p:spTgt spid="1048812"/>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id="10" nodeType="afterEffect" presetClass="entr" presetID="2" presetSubtype="4">
                                  <p:stCondLst>
                                    <p:cond delay="0"/>
                                  </p:stCondLst>
                                  <p:childTnLst>
                                    <p:set>
                                      <p:cBhvr>
                                        <p:cTn dur="1" fill="hold" id="11">
                                          <p:stCondLst>
                                            <p:cond delay="0"/>
                                          </p:stCondLst>
                                        </p:cTn>
                                        <p:tgtEl>
                                          <p:spTgt spid="1048811"/>
                                        </p:tgtEl>
                                        <p:attrNameLst>
                                          <p:attrName>style.visibility</p:attrName>
                                        </p:attrNameLst>
                                      </p:cBhvr>
                                      <p:to>
                                        <p:strVal val="visible"/>
                                      </p:to>
                                    </p:set>
                                    <p:anim calcmode="lin" valueType="num">
                                      <p:cBhvr>
                                        <p:cTn dur="500" fill="hold" id="12"/>
                                        <p:tgtEl>
                                          <p:spTgt spid="1048811"/>
                                        </p:tgtEl>
                                        <p:attrNameLst>
                                          <p:attrName>ppt_x</p:attrName>
                                        </p:attrNameLst>
                                      </p:cBhvr>
                                      <p:tavLst>
                                        <p:tav tm="0">
                                          <p:val>
                                            <p:strVal val="#ppt_x"/>
                                          </p:val>
                                        </p:tav>
                                        <p:tav tm="100000">
                                          <p:val>
                                            <p:strVal val="#ppt_x"/>
                                          </p:val>
                                        </p:tav>
                                      </p:tavLst>
                                    </p:anim>
                                    <p:anim calcmode="lin" valueType="num">
                                      <p:cBhvr>
                                        <p:cTn dur="500" fill="hold" id="13"/>
                                        <p:tgtEl>
                                          <p:spTgt spid="1048811"/>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id="15" nodeType="afterEffect" presetClass="entr" presetID="2" presetSubtype="1">
                                  <p:stCondLst>
                                    <p:cond delay="0"/>
                                  </p:stCondLst>
                                  <p:childTnLst>
                                    <p:set>
                                      <p:cBhvr>
                                        <p:cTn dur="1" fill="hold" id="16">
                                          <p:stCondLst>
                                            <p:cond delay="0"/>
                                          </p:stCondLst>
                                        </p:cTn>
                                        <p:tgtEl>
                                          <p:spTgt spid="1048810"/>
                                        </p:tgtEl>
                                        <p:attrNameLst>
                                          <p:attrName>style.visibility</p:attrName>
                                        </p:attrNameLst>
                                      </p:cBhvr>
                                      <p:to>
                                        <p:strVal val="visible"/>
                                      </p:to>
                                    </p:set>
                                    <p:anim calcmode="lin" valueType="num">
                                      <p:cBhvr>
                                        <p:cTn dur="500" fill="hold" id="17"/>
                                        <p:tgtEl>
                                          <p:spTgt spid="1048810"/>
                                        </p:tgtEl>
                                        <p:attrNameLst>
                                          <p:attrName>ppt_x</p:attrName>
                                        </p:attrNameLst>
                                      </p:cBhvr>
                                      <p:tavLst>
                                        <p:tav tm="0">
                                          <p:val>
                                            <p:strVal val="#ppt_x"/>
                                          </p:val>
                                        </p:tav>
                                        <p:tav tm="100000">
                                          <p:val>
                                            <p:strVal val="#ppt_x"/>
                                          </p:val>
                                        </p:tav>
                                      </p:tavLst>
                                    </p:anim>
                                    <p:anim calcmode="lin" valueType="num">
                                      <p:cBhvr>
                                        <p:cTn dur="500" fill="hold" id="18"/>
                                        <p:tgtEl>
                                          <p:spTgt spid="10488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3"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612"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13" name="任意多边形 3"/>
          <p:cNvSpPr/>
          <p:nvPr/>
        </p:nvSpPr>
        <p:spPr>
          <a:xfrm flipV="1">
            <a:off x="9085263" y="-22225"/>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14" name="任意多边形 9"/>
          <p:cNvSpPr/>
          <p:nvPr/>
        </p:nvSpPr>
        <p:spPr>
          <a:xfrm>
            <a:off x="3044825" y="5673725"/>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15" name="任意多边形 11"/>
          <p:cNvSpPr/>
          <p:nvPr/>
        </p:nvSpPr>
        <p:spPr>
          <a:xfrm flipH="1">
            <a:off x="0" y="5195888"/>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16" name="文本框 46"/>
          <p:cNvSpPr txBox="1"/>
          <p:nvPr/>
        </p:nvSpPr>
        <p:spPr>
          <a:xfrm>
            <a:off x="2281237" y="654686"/>
            <a:ext cx="4996180" cy="751839"/>
          </a:xfrm>
          <a:prstGeom prst="rect"/>
          <a:noFill/>
          <a:ln w="9525">
            <a:noFill/>
          </a:ln>
        </p:spPr>
        <p:txBody>
          <a:bodyPr anchor="t" anchorCtr="1" wrap="none">
            <a:spAutoFit/>
          </a:bodyPr>
          <a:p>
            <a:pPr algn="ctr"/>
            <a:r>
              <a:rPr altLang="zh-CN" b="1" dirty="0" sz="4400" lang="en-US">
                <a:solidFill>
                  <a:srgbClr val="98CC00"/>
                </a:solidFill>
                <a:ea typeface="Calibri" panose="020F0502020204030204" pitchFamily="34" charset="0"/>
              </a:rPr>
              <a:t>Problem Statement</a:t>
            </a:r>
          </a:p>
        </p:txBody>
      </p:sp>
      <p:grpSp>
        <p:nvGrpSpPr>
          <p:cNvPr id="28" name="组合 4"/>
          <p:cNvGrpSpPr/>
          <p:nvPr/>
        </p:nvGrpSpPr>
        <p:grpSpPr>
          <a:xfrm>
            <a:off x="867407" y="383539"/>
            <a:ext cx="1196975" cy="1358900"/>
            <a:chOff x="3005054" y="2633346"/>
            <a:chExt cx="1197233" cy="1358900"/>
          </a:xfrm>
        </p:grpSpPr>
        <p:sp>
          <p:nvSpPr>
            <p:cNvPr id="1048617" name="KSO_Shape"/>
            <p:cNvSpPr/>
            <p:nvPr/>
          </p:nvSpPr>
          <p:spPr>
            <a:xfrm>
              <a:off x="3005054" y="2633346"/>
              <a:ext cx="1197233" cy="1358900"/>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chemeClr val="accent4"/>
            </a:solidFill>
            <a:ln w="44450">
              <a:solidFill>
                <a:schemeClr val="bg1"/>
              </a:solidFill>
            </a:ln>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18" name="文本框 47"/>
            <p:cNvSpPr txBox="1"/>
            <p:nvPr/>
          </p:nvSpPr>
          <p:spPr>
            <a:xfrm>
              <a:off x="3300978" y="2814251"/>
              <a:ext cx="564002" cy="891540"/>
            </a:xfrm>
            <a:prstGeom prst="rect"/>
            <a:noFill/>
          </p:spPr>
          <p:txBody>
            <a:bodyPr rtlCol="0" wrap="none">
              <a:spAutoFit/>
            </a:bodyPr>
            <a:p>
              <a:pPr fontAlgn="auto"/>
              <a:r>
                <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cs typeface="+mn-cs"/>
                </a:rPr>
                <a:t>1</a:t>
              </a:r>
              <a:endPar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endParaRPr>
            </a:p>
          </p:txBody>
        </p:sp>
      </p:grpSp>
      <p:grpSp>
        <p:nvGrpSpPr>
          <p:cNvPr id="29" name="组合 28"/>
          <p:cNvGrpSpPr/>
          <p:nvPr/>
        </p:nvGrpSpPr>
        <p:grpSpPr>
          <a:xfrm>
            <a:off x="2249488" y="5195888"/>
            <a:ext cx="795337" cy="804862"/>
            <a:chOff x="8424348" y="140703"/>
            <a:chExt cx="2088922" cy="2113920"/>
          </a:xfrm>
        </p:grpSpPr>
        <p:sp>
          <p:nvSpPr>
            <p:cNvPr id="1048619"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20"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21"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sp>
        <p:nvSpPr>
          <p:cNvPr id="1048622" name="TextBox 1048699"/>
          <p:cNvSpPr txBox="1"/>
          <p:nvPr/>
        </p:nvSpPr>
        <p:spPr>
          <a:xfrm>
            <a:off x="2281237" y="2046297"/>
            <a:ext cx="8872196" cy="2606041"/>
          </a:xfrm>
          <a:prstGeom prst="rect"/>
        </p:spPr>
        <p:txBody>
          <a:bodyPr rtlCol="0" wrap="square">
            <a:spAutoFit/>
          </a:bodyPr>
          <a:p>
            <a:pPr>
              <a:lnSpc>
                <a:spcPct val="100000"/>
              </a:lnSpc>
            </a:pPr>
            <a:r>
              <a:rPr b="1" sz="2800" lang="en-US">
                <a:solidFill>
                  <a:srgbClr val="FFCB00"/>
                </a:solidFill>
              </a:rPr>
              <a:t>In this we define problem as in the early days people use tourist guides in the tourist places. So it is done manually. But it takes time and is costly. As we go to different places we are unable to find the details of transportation from that particular place. So here we provide the </a:t>
            </a:r>
            <a:r>
              <a:rPr altLang="zh-CN" b="1" sz="2800" lang="en-US">
                <a:solidFill>
                  <a:srgbClr val="FFCB00"/>
                </a:solidFill>
              </a:rPr>
              <a:t>tourism guide system through online.</a:t>
            </a:r>
            <a:endParaRPr b="1" sz="2800" lang="en-US">
              <a:solidFill>
                <a:srgbClr val="FFCB00"/>
              </a:solidFill>
            </a:endParaRPr>
          </a:p>
        </p:txBody>
      </p:sp>
      <p:grpSp>
        <p:nvGrpSpPr>
          <p:cNvPr id="30" name="组合 33"/>
          <p:cNvGrpSpPr/>
          <p:nvPr/>
        </p:nvGrpSpPr>
        <p:grpSpPr>
          <a:xfrm>
            <a:off x="855610" y="5863430"/>
            <a:ext cx="795337" cy="804862"/>
            <a:chOff x="8424357" y="140703"/>
            <a:chExt cx="2088920" cy="2113920"/>
          </a:xfrm>
        </p:grpSpPr>
        <p:sp>
          <p:nvSpPr>
            <p:cNvPr id="1048623"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24"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25"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31" name="组合 28"/>
          <p:cNvGrpSpPr/>
          <p:nvPr/>
        </p:nvGrpSpPr>
        <p:grpSpPr>
          <a:xfrm>
            <a:off x="9695389" y="628174"/>
            <a:ext cx="795337" cy="804862"/>
            <a:chOff x="8424348" y="140703"/>
            <a:chExt cx="2088922" cy="2113920"/>
          </a:xfrm>
        </p:grpSpPr>
        <p:sp>
          <p:nvSpPr>
            <p:cNvPr id="1048626"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27"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28"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32" name="组合 33"/>
          <p:cNvGrpSpPr/>
          <p:nvPr/>
        </p:nvGrpSpPr>
        <p:grpSpPr>
          <a:xfrm>
            <a:off x="10833783" y="-75857"/>
            <a:ext cx="795337" cy="804862"/>
            <a:chOff x="8424357" y="140703"/>
            <a:chExt cx="2088920" cy="2113920"/>
          </a:xfrm>
        </p:grpSpPr>
        <p:sp>
          <p:nvSpPr>
            <p:cNvPr id="1048629"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30"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31"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spTree>
  </p:cSld>
  <p:clrMapOvr>
    <a:masterClrMapping/>
  </p:clrMapOvr>
  <p:transition spd="slow">
    <p:wheel spokes="1"/>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 presetSubtype="4">
                                  <p:stCondLst>
                                    <p:cond delay="0"/>
                                  </p:stCondLst>
                                  <p:childTnLst>
                                    <p:set>
                                      <p:cBhvr>
                                        <p:cTn dur="1" fill="hold" id="6">
                                          <p:stCondLst>
                                            <p:cond delay="0"/>
                                          </p:stCondLst>
                                        </p:cTn>
                                        <p:tgtEl>
                                          <p:spTgt spid="1048615"/>
                                        </p:tgtEl>
                                        <p:attrNameLst>
                                          <p:attrName>style.visibility</p:attrName>
                                        </p:attrNameLst>
                                      </p:cBhvr>
                                      <p:to>
                                        <p:strVal val="visible"/>
                                      </p:to>
                                    </p:set>
                                    <p:anim calcmode="lin" valueType="num">
                                      <p:cBhvr>
                                        <p:cTn dur="500" fill="hold" id="7"/>
                                        <p:tgtEl>
                                          <p:spTgt spid="1048615"/>
                                        </p:tgtEl>
                                        <p:attrNameLst>
                                          <p:attrName>ppt_x</p:attrName>
                                        </p:attrNameLst>
                                      </p:cBhvr>
                                      <p:tavLst>
                                        <p:tav tm="0">
                                          <p:val>
                                            <p:strVal val="#ppt_x"/>
                                          </p:val>
                                        </p:tav>
                                        <p:tav tm="100000">
                                          <p:val>
                                            <p:strVal val="#ppt_x"/>
                                          </p:val>
                                        </p:tav>
                                      </p:tavLst>
                                    </p:anim>
                                    <p:anim calcmode="lin" valueType="num">
                                      <p:cBhvr>
                                        <p:cTn dur="500" fill="hold" id="8"/>
                                        <p:tgtEl>
                                          <p:spTgt spid="1048615"/>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grpId="0" id="10" nodeType="afterEffect" presetClass="entr" presetID="2" presetSubtype="4">
                                  <p:stCondLst>
                                    <p:cond delay="0"/>
                                  </p:stCondLst>
                                  <p:childTnLst>
                                    <p:set>
                                      <p:cBhvr>
                                        <p:cTn dur="1" fill="hold" id="11">
                                          <p:stCondLst>
                                            <p:cond delay="0"/>
                                          </p:stCondLst>
                                        </p:cTn>
                                        <p:tgtEl>
                                          <p:spTgt spid="1048614"/>
                                        </p:tgtEl>
                                        <p:attrNameLst>
                                          <p:attrName>style.visibility</p:attrName>
                                        </p:attrNameLst>
                                      </p:cBhvr>
                                      <p:to>
                                        <p:strVal val="visible"/>
                                      </p:to>
                                    </p:set>
                                    <p:anim calcmode="lin" valueType="num">
                                      <p:cBhvr>
                                        <p:cTn dur="500" fill="hold" id="12"/>
                                        <p:tgtEl>
                                          <p:spTgt spid="1048614"/>
                                        </p:tgtEl>
                                        <p:attrNameLst>
                                          <p:attrName>ppt_x</p:attrName>
                                        </p:attrNameLst>
                                      </p:cBhvr>
                                      <p:tavLst>
                                        <p:tav tm="0">
                                          <p:val>
                                            <p:strVal val="#ppt_x"/>
                                          </p:val>
                                        </p:tav>
                                        <p:tav tm="100000">
                                          <p:val>
                                            <p:strVal val="#ppt_x"/>
                                          </p:val>
                                        </p:tav>
                                      </p:tavLst>
                                    </p:anim>
                                    <p:anim calcmode="lin" valueType="num">
                                      <p:cBhvr>
                                        <p:cTn dur="500" fill="hold" id="13"/>
                                        <p:tgtEl>
                                          <p:spTgt spid="1048614"/>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grpId="0" id="15" nodeType="afterEffect" presetClass="entr" presetID="2" presetSubtype="1">
                                  <p:stCondLst>
                                    <p:cond delay="0"/>
                                  </p:stCondLst>
                                  <p:childTnLst>
                                    <p:set>
                                      <p:cBhvr>
                                        <p:cTn dur="1" fill="hold" id="16">
                                          <p:stCondLst>
                                            <p:cond delay="0"/>
                                          </p:stCondLst>
                                        </p:cTn>
                                        <p:tgtEl>
                                          <p:spTgt spid="1048613"/>
                                        </p:tgtEl>
                                        <p:attrNameLst>
                                          <p:attrName>style.visibility</p:attrName>
                                        </p:attrNameLst>
                                      </p:cBhvr>
                                      <p:to>
                                        <p:strVal val="visible"/>
                                      </p:to>
                                    </p:set>
                                    <p:anim calcmode="lin" valueType="num">
                                      <p:cBhvr>
                                        <p:cTn dur="500" fill="hold" id="17"/>
                                        <p:tgtEl>
                                          <p:spTgt spid="1048613"/>
                                        </p:tgtEl>
                                        <p:attrNameLst>
                                          <p:attrName>ppt_x</p:attrName>
                                        </p:attrNameLst>
                                      </p:cBhvr>
                                      <p:tavLst>
                                        <p:tav tm="0">
                                          <p:val>
                                            <p:strVal val="#ppt_x"/>
                                          </p:val>
                                        </p:tav>
                                        <p:tav tm="100000">
                                          <p:val>
                                            <p:strVal val="#ppt_x"/>
                                          </p:val>
                                        </p:tav>
                                      </p:tavLst>
                                    </p:anim>
                                    <p:anim calcmode="lin" valueType="num">
                                      <p:cBhvr>
                                        <p:cTn dur="500" fill="hold" id="18"/>
                                        <p:tgtEl>
                                          <p:spTgt spid="1048613"/>
                                        </p:tgtEl>
                                        <p:attrNameLst>
                                          <p:attrName>ppt_y</p:attrName>
                                        </p:attrNameLst>
                                      </p:cBhvr>
                                      <p:tavLst>
                                        <p:tav tm="0">
                                          <p:val>
                                            <p:strVal val="0-#ppt_h/2"/>
                                          </p:val>
                                        </p:tav>
                                        <p:tav tm="100000">
                                          <p:val>
                                            <p:strVal val="#ppt_y"/>
                                          </p:val>
                                        </p:tav>
                                      </p:tavLst>
                                    </p:anim>
                                  </p:childTnLst>
                                </p:cTn>
                              </p:par>
                            </p:childTnLst>
                          </p:cTn>
                        </p:par>
                        <p:par>
                          <p:cTn fill="hold" id="19">
                            <p:stCondLst>
                              <p:cond delay="2000"/>
                            </p:stCondLst>
                            <p:childTnLst>
                              <p:par>
                                <p:cTn fill="hold" grpId="0" id="20" nodeType="afterEffect" presetClass="entr" presetID="22" presetSubtype="8">
                                  <p:stCondLst>
                                    <p:cond delay="0"/>
                                  </p:stCondLst>
                                  <p:childTnLst>
                                    <p:set>
                                      <p:cBhvr>
                                        <p:cTn dur="1" fill="hold" id="21">
                                          <p:stCondLst>
                                            <p:cond delay="0"/>
                                          </p:stCondLst>
                                        </p:cTn>
                                        <p:tgtEl>
                                          <p:spTgt spid="1048616"/>
                                        </p:tgtEl>
                                        <p:attrNameLst>
                                          <p:attrName>style.visibility</p:attrName>
                                        </p:attrNameLst>
                                      </p:cBhvr>
                                      <p:to>
                                        <p:strVal val="visible"/>
                                      </p:to>
                                    </p:set>
                                    <p:animEffect transition="in" filter="wipe(left)">
                                      <p:cBhvr>
                                        <p:cTn dur="500" id="22"/>
                                        <p:tgtEl>
                                          <p:spTgt spid="104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animBg="1"/>
      <p:bldP spid="1048614" grpId="0" animBg="1"/>
      <p:bldP spid="1048615" grpId="0" animBg="1"/>
      <p:bldP spid="10486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4"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632"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33" name="任意多边形 3"/>
          <p:cNvSpPr/>
          <p:nvPr/>
        </p:nvSpPr>
        <p:spPr>
          <a:xfrm flipV="1">
            <a:off x="9085263" y="-22225"/>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34" name="任意多边形 9"/>
          <p:cNvSpPr/>
          <p:nvPr/>
        </p:nvSpPr>
        <p:spPr>
          <a:xfrm>
            <a:off x="2661029" y="5979298"/>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35" name="任意多边形 11"/>
          <p:cNvSpPr/>
          <p:nvPr/>
        </p:nvSpPr>
        <p:spPr>
          <a:xfrm flipH="1">
            <a:off x="0" y="5583222"/>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36" name="文本框 46"/>
          <p:cNvSpPr txBox="1"/>
          <p:nvPr/>
        </p:nvSpPr>
        <p:spPr>
          <a:xfrm>
            <a:off x="2001967" y="316229"/>
            <a:ext cx="4571623" cy="751840"/>
          </a:xfrm>
          <a:prstGeom prst="rect"/>
          <a:noFill/>
          <a:ln w="9525">
            <a:noFill/>
          </a:ln>
        </p:spPr>
        <p:txBody>
          <a:bodyPr anchor="t" anchorCtr="1" wrap="none">
            <a:spAutoFit/>
          </a:bodyPr>
          <a:p>
            <a:pPr algn="ctr"/>
            <a:r>
              <a:rPr altLang="zh-CN" b="1" dirty="0" sz="4400" lang="en-US">
                <a:solidFill>
                  <a:srgbClr val="FF9900"/>
                </a:solidFill>
                <a:ea typeface="Calibri" panose="020F0502020204030204" pitchFamily="34" charset="0"/>
              </a:rPr>
              <a:t>Proposed System</a:t>
            </a:r>
          </a:p>
        </p:txBody>
      </p:sp>
      <p:grpSp>
        <p:nvGrpSpPr>
          <p:cNvPr id="34" name="组合 28"/>
          <p:cNvGrpSpPr/>
          <p:nvPr/>
        </p:nvGrpSpPr>
        <p:grpSpPr>
          <a:xfrm>
            <a:off x="2021746" y="5368674"/>
            <a:ext cx="886568" cy="897186"/>
            <a:chOff x="8424348" y="140703"/>
            <a:chExt cx="2088922" cy="2113920"/>
          </a:xfrm>
        </p:grpSpPr>
        <p:sp>
          <p:nvSpPr>
            <p:cNvPr id="1048637"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38"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39"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35" name="组合 4"/>
          <p:cNvGrpSpPr/>
          <p:nvPr/>
        </p:nvGrpSpPr>
        <p:grpSpPr>
          <a:xfrm>
            <a:off x="402496" y="191769"/>
            <a:ext cx="1196975" cy="1358900"/>
            <a:chOff x="3005054" y="2633346"/>
            <a:chExt cx="1197233" cy="1358900"/>
          </a:xfrm>
        </p:grpSpPr>
        <p:sp>
          <p:nvSpPr>
            <p:cNvPr id="1048640" name="KSO_Shape"/>
            <p:cNvSpPr/>
            <p:nvPr/>
          </p:nvSpPr>
          <p:spPr>
            <a:xfrm>
              <a:off x="3005054" y="2633346"/>
              <a:ext cx="1197233" cy="1358900"/>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chemeClr val="accent1">
                <a:lumMod val="75000"/>
              </a:schemeClr>
            </a:solidFill>
            <a:ln w="44450">
              <a:solidFill>
                <a:schemeClr val="bg1"/>
              </a:solidFill>
            </a:ln>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41" name="文本框 47"/>
            <p:cNvSpPr txBox="1"/>
            <p:nvPr/>
          </p:nvSpPr>
          <p:spPr>
            <a:xfrm>
              <a:off x="3300343" y="2814251"/>
              <a:ext cx="538597" cy="891540"/>
            </a:xfrm>
            <a:prstGeom prst="rect"/>
            <a:noFill/>
          </p:spPr>
          <p:txBody>
            <a:bodyPr rtlCol="0" wrap="none">
              <a:spAutoFit/>
            </a:bodyPr>
            <a:p>
              <a:pPr fontAlgn="auto"/>
              <a:r>
                <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cs typeface="+mn-cs"/>
                </a:rPr>
                <a:t>2</a:t>
              </a:r>
              <a:endPar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endParaRPr>
            </a:p>
          </p:txBody>
        </p:sp>
      </p:grpSp>
      <p:sp>
        <p:nvSpPr>
          <p:cNvPr id="1048642" name="Speech Bubble: Rectangle with Corners Rounded 1048719"/>
          <p:cNvSpPr/>
          <p:nvPr/>
        </p:nvSpPr>
        <p:spPr>
          <a:xfrm>
            <a:off x="1236202" y="1351956"/>
            <a:ext cx="10789013" cy="4077405"/>
          </a:xfrm>
          <a:prstGeom prst="wedgeRoundRectCallout"/>
          <a:solidFill>
            <a:srgbClr val="FFFFFF"/>
          </a:solidFill>
          <a:ln w="25400">
            <a:solidFill>
              <a:srgbClr val="666666"/>
            </a:solidFill>
            <a:prstDash val="sysDash"/>
          </a:ln>
        </p:spPr>
        <p:txBody>
          <a:bodyPr anchor="t"/>
          <a:p>
            <a:pPr algn="l"/>
            <a:r>
              <a:rPr altLang="zh-CN" b="1" sz="2800" lang="en-US">
                <a:solidFill>
                  <a:srgbClr val="6600CC"/>
                </a:solidFill>
              </a:rPr>
              <a:t>The proposed framework is a web-based program that maintains a consolidated archive of all related information and makes the travelling activities much easier and flexible. The user can get the very right information at the very right time. Customers can get the knowledge of the hotels and vehicles they are going to use in their trip prior to their starting of trip. The system allows one to quickly access the relevant details and to make the necessary travel plans. Users will choose which places they want to visit and make online travel and hotel reservations.</a:t>
            </a:r>
            <a:endParaRPr b="1" sz="2800" lang="en-US">
              <a:solidFill>
                <a:srgbClr val="6600CC"/>
              </a:solidFill>
            </a:endParaRPr>
          </a:p>
          <a:p>
            <a:pPr algn="l"/>
            <a:endParaRPr b="1" sz="2800" lang="en-US">
              <a:solidFill>
                <a:srgbClr val="6600CC"/>
              </a:solidFill>
            </a:endParaRPr>
          </a:p>
        </p:txBody>
      </p:sp>
      <p:grpSp>
        <p:nvGrpSpPr>
          <p:cNvPr id="36" name="组合 33"/>
          <p:cNvGrpSpPr/>
          <p:nvPr/>
        </p:nvGrpSpPr>
        <p:grpSpPr>
          <a:xfrm>
            <a:off x="10875961" y="-11903"/>
            <a:ext cx="795337" cy="804862"/>
            <a:chOff x="8424357" y="140703"/>
            <a:chExt cx="2088920" cy="2113920"/>
          </a:xfrm>
        </p:grpSpPr>
        <p:sp>
          <p:nvSpPr>
            <p:cNvPr id="1048643"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44"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45"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37" name="组合 33"/>
          <p:cNvGrpSpPr/>
          <p:nvPr/>
        </p:nvGrpSpPr>
        <p:grpSpPr>
          <a:xfrm>
            <a:off x="855610" y="5863430"/>
            <a:ext cx="795337" cy="804862"/>
            <a:chOff x="8424357" y="140703"/>
            <a:chExt cx="2088920" cy="2113920"/>
          </a:xfrm>
        </p:grpSpPr>
        <p:sp>
          <p:nvSpPr>
            <p:cNvPr id="1048646"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47"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48"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38" name="组合 28"/>
          <p:cNvGrpSpPr/>
          <p:nvPr/>
        </p:nvGrpSpPr>
        <p:grpSpPr>
          <a:xfrm>
            <a:off x="10091484" y="547093"/>
            <a:ext cx="795337" cy="804862"/>
            <a:chOff x="8424348" y="140703"/>
            <a:chExt cx="2088922" cy="2113920"/>
          </a:xfrm>
        </p:grpSpPr>
        <p:sp>
          <p:nvSpPr>
            <p:cNvPr id="1048649"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50"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51"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invert_l_1500"/>
          </p:ext>
        </p:extLst>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4">
                                  <p:stCondLst>
                                    <p:cond delay="0"/>
                                  </p:stCondLst>
                                  <p:childTnLst>
                                    <p:set>
                                      <p:cBhvr>
                                        <p:cTn dur="1" fill="hold" id="6">
                                          <p:stCondLst>
                                            <p:cond delay="0"/>
                                          </p:stCondLst>
                                        </p:cTn>
                                        <p:tgtEl>
                                          <p:spTgt spid="1048635"/>
                                        </p:tgtEl>
                                        <p:attrNameLst>
                                          <p:attrName>style.visibility</p:attrName>
                                        </p:attrNameLst>
                                      </p:cBhvr>
                                      <p:to>
                                        <p:strVal val="visible"/>
                                      </p:to>
                                    </p:set>
                                    <p:anim calcmode="lin" valueType="num">
                                      <p:cBhvr>
                                        <p:cTn dur="500" fill="hold" id="7"/>
                                        <p:tgtEl>
                                          <p:spTgt spid="1048635"/>
                                        </p:tgtEl>
                                        <p:attrNameLst>
                                          <p:attrName>ppt_x</p:attrName>
                                        </p:attrNameLst>
                                      </p:cBhvr>
                                      <p:tavLst>
                                        <p:tav tm="0">
                                          <p:val>
                                            <p:strVal val="#ppt_x"/>
                                          </p:val>
                                        </p:tav>
                                        <p:tav tm="100000">
                                          <p:val>
                                            <p:strVal val="#ppt_x"/>
                                          </p:val>
                                        </p:tav>
                                      </p:tavLst>
                                    </p:anim>
                                    <p:anim calcmode="lin" valueType="num">
                                      <p:cBhvr>
                                        <p:cTn dur="500" fill="hold" id="8"/>
                                        <p:tgtEl>
                                          <p:spTgt spid="1048635"/>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id="10" nodeType="afterEffect" presetClass="entr" presetID="2" presetSubtype="4">
                                  <p:stCondLst>
                                    <p:cond delay="0"/>
                                  </p:stCondLst>
                                  <p:childTnLst>
                                    <p:set>
                                      <p:cBhvr>
                                        <p:cTn dur="1" fill="hold" id="11">
                                          <p:stCondLst>
                                            <p:cond delay="0"/>
                                          </p:stCondLst>
                                        </p:cTn>
                                        <p:tgtEl>
                                          <p:spTgt spid="1048634"/>
                                        </p:tgtEl>
                                        <p:attrNameLst>
                                          <p:attrName>style.visibility</p:attrName>
                                        </p:attrNameLst>
                                      </p:cBhvr>
                                      <p:to>
                                        <p:strVal val="visible"/>
                                      </p:to>
                                    </p:set>
                                    <p:anim calcmode="lin" valueType="num">
                                      <p:cBhvr>
                                        <p:cTn dur="500" fill="hold" id="12"/>
                                        <p:tgtEl>
                                          <p:spTgt spid="1048634"/>
                                        </p:tgtEl>
                                        <p:attrNameLst>
                                          <p:attrName>ppt_x</p:attrName>
                                        </p:attrNameLst>
                                      </p:cBhvr>
                                      <p:tavLst>
                                        <p:tav tm="0">
                                          <p:val>
                                            <p:strVal val="#ppt_x"/>
                                          </p:val>
                                        </p:tav>
                                        <p:tav tm="100000">
                                          <p:val>
                                            <p:strVal val="#ppt_x"/>
                                          </p:val>
                                        </p:tav>
                                      </p:tavLst>
                                    </p:anim>
                                    <p:anim calcmode="lin" valueType="num">
                                      <p:cBhvr>
                                        <p:cTn dur="500" fill="hold" id="13"/>
                                        <p:tgtEl>
                                          <p:spTgt spid="1048634"/>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id="15" nodeType="afterEffect" presetClass="entr" presetID="2" presetSubtype="1">
                                  <p:stCondLst>
                                    <p:cond delay="0"/>
                                  </p:stCondLst>
                                  <p:childTnLst>
                                    <p:set>
                                      <p:cBhvr>
                                        <p:cTn dur="1" fill="hold" id="16">
                                          <p:stCondLst>
                                            <p:cond delay="0"/>
                                          </p:stCondLst>
                                        </p:cTn>
                                        <p:tgtEl>
                                          <p:spTgt spid="1048633"/>
                                        </p:tgtEl>
                                        <p:attrNameLst>
                                          <p:attrName>style.visibility</p:attrName>
                                        </p:attrNameLst>
                                      </p:cBhvr>
                                      <p:to>
                                        <p:strVal val="visible"/>
                                      </p:to>
                                    </p:set>
                                    <p:anim calcmode="lin" valueType="num">
                                      <p:cBhvr>
                                        <p:cTn dur="500" fill="hold" id="17"/>
                                        <p:tgtEl>
                                          <p:spTgt spid="1048633"/>
                                        </p:tgtEl>
                                        <p:attrNameLst>
                                          <p:attrName>ppt_x</p:attrName>
                                        </p:attrNameLst>
                                      </p:cBhvr>
                                      <p:tavLst>
                                        <p:tav tm="0">
                                          <p:val>
                                            <p:strVal val="#ppt_x"/>
                                          </p:val>
                                        </p:tav>
                                        <p:tav tm="100000">
                                          <p:val>
                                            <p:strVal val="#ppt_x"/>
                                          </p:val>
                                        </p:tav>
                                      </p:tavLst>
                                    </p:anim>
                                    <p:anim calcmode="lin" valueType="num">
                                      <p:cBhvr>
                                        <p:cTn dur="500" fill="hold" id="18"/>
                                        <p:tgtEl>
                                          <p:spTgt spid="1048633"/>
                                        </p:tgtEl>
                                        <p:attrNameLst>
                                          <p:attrName>ppt_y</p:attrName>
                                        </p:attrNameLst>
                                      </p:cBhvr>
                                      <p:tavLst>
                                        <p:tav tm="0">
                                          <p:val>
                                            <p:strVal val="0-#ppt_h/2"/>
                                          </p:val>
                                        </p:tav>
                                        <p:tav tm="100000">
                                          <p:val>
                                            <p:strVal val="#ppt_y"/>
                                          </p:val>
                                        </p:tav>
                                      </p:tavLst>
                                    </p:anim>
                                  </p:childTnLst>
                                </p:cTn>
                              </p:par>
                            </p:childTnLst>
                          </p:cTn>
                        </p:par>
                        <p:par>
                          <p:cTn fill="hold" id="19">
                            <p:stCondLst>
                              <p:cond delay="2000"/>
                            </p:stCondLst>
                            <p:childTnLst>
                              <p:par>
                                <p:cTn fill="hold" id="20" nodeType="afterEffect" presetClass="entr" presetID="22" presetSubtype="8">
                                  <p:stCondLst>
                                    <p:cond delay="0"/>
                                  </p:stCondLst>
                                  <p:childTnLst>
                                    <p:set>
                                      <p:cBhvr>
                                        <p:cTn dur="1" fill="hold" id="21">
                                          <p:stCondLst>
                                            <p:cond delay="0"/>
                                          </p:stCondLst>
                                        </p:cTn>
                                        <p:tgtEl>
                                          <p:spTgt spid="1048636"/>
                                        </p:tgtEl>
                                        <p:attrNameLst>
                                          <p:attrName>style.visibility</p:attrName>
                                        </p:attrNameLst>
                                      </p:cBhvr>
                                      <p:to>
                                        <p:strVal val="visible"/>
                                      </p:to>
                                    </p:set>
                                    <p:animEffect transition="in" filter="wipe(left)">
                                      <p:cBhvr>
                                        <p:cTn dur="500" id="22"/>
                                        <p:tgtEl>
                                          <p:spTgt spid="1048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5"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652"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53" name="任意多边形 3"/>
          <p:cNvSpPr/>
          <p:nvPr/>
        </p:nvSpPr>
        <p:spPr>
          <a:xfrm flipV="1">
            <a:off x="9085263" y="0"/>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54" name="任意多边形 9"/>
          <p:cNvSpPr/>
          <p:nvPr/>
        </p:nvSpPr>
        <p:spPr>
          <a:xfrm>
            <a:off x="3044825" y="5673725"/>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55" name="任意多边形 11"/>
          <p:cNvSpPr/>
          <p:nvPr/>
        </p:nvSpPr>
        <p:spPr>
          <a:xfrm flipH="1">
            <a:off x="0" y="5195888"/>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grpSp>
        <p:nvGrpSpPr>
          <p:cNvPr id="40" name="组合 4"/>
          <p:cNvGrpSpPr/>
          <p:nvPr/>
        </p:nvGrpSpPr>
        <p:grpSpPr>
          <a:xfrm>
            <a:off x="497483" y="69849"/>
            <a:ext cx="1196975" cy="1358900"/>
            <a:chOff x="3005054" y="2633346"/>
            <a:chExt cx="1197233" cy="1358900"/>
          </a:xfrm>
        </p:grpSpPr>
        <p:sp>
          <p:nvSpPr>
            <p:cNvPr id="1048656" name="KSO_Shape"/>
            <p:cNvSpPr/>
            <p:nvPr/>
          </p:nvSpPr>
          <p:spPr>
            <a:xfrm>
              <a:off x="3005054" y="2633346"/>
              <a:ext cx="1197233" cy="1358900"/>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rgbClr val="FF4A4A"/>
            </a:solidFill>
            <a:ln w="44450">
              <a:solidFill>
                <a:schemeClr val="bg1"/>
              </a:solidFill>
            </a:ln>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57" name="文本框 47"/>
            <p:cNvSpPr txBox="1"/>
            <p:nvPr/>
          </p:nvSpPr>
          <p:spPr>
            <a:xfrm>
              <a:off x="3300343" y="2757101"/>
              <a:ext cx="538597" cy="891540"/>
            </a:xfrm>
            <a:prstGeom prst="rect"/>
            <a:noFill/>
          </p:spPr>
          <p:txBody>
            <a:bodyPr rtlCol="0" wrap="none">
              <a:spAutoFit/>
            </a:bodyPr>
            <a:p>
              <a:pPr fontAlgn="auto"/>
              <a:r>
                <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cs typeface="+mn-cs"/>
                </a:rPr>
                <a:t>3</a:t>
              </a:r>
              <a:endPar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endParaRPr>
            </a:p>
          </p:txBody>
        </p:sp>
      </p:grpSp>
      <p:sp>
        <p:nvSpPr>
          <p:cNvPr id="1048658" name="TextBox 1048735"/>
          <p:cNvSpPr txBox="1"/>
          <p:nvPr/>
        </p:nvSpPr>
        <p:spPr>
          <a:xfrm>
            <a:off x="1989683" y="373379"/>
            <a:ext cx="2834353" cy="751839"/>
          </a:xfrm>
          <a:prstGeom prst="rect"/>
        </p:spPr>
        <p:txBody>
          <a:bodyPr rtlCol="0" wrap="square">
            <a:spAutoFit/>
          </a:bodyPr>
          <a:p>
            <a:r>
              <a:rPr altLang="zh-CN" b="1" sz="4400" lang="en-US">
                <a:solidFill>
                  <a:srgbClr val="FFFF00"/>
                </a:solidFill>
              </a:rPr>
              <a:t>Modules</a:t>
            </a:r>
            <a:endParaRPr b="1" sz="4400" lang="en-US">
              <a:solidFill>
                <a:srgbClr val="FFFF00"/>
              </a:solidFill>
            </a:endParaRPr>
          </a:p>
        </p:txBody>
      </p:sp>
      <p:sp>
        <p:nvSpPr>
          <p:cNvPr id="1048659" name="TextBox 1048736"/>
          <p:cNvSpPr txBox="1"/>
          <p:nvPr/>
        </p:nvSpPr>
        <p:spPr>
          <a:xfrm>
            <a:off x="647928" y="1893569"/>
            <a:ext cx="11544072" cy="3863340"/>
          </a:xfrm>
          <a:prstGeom prst="rect"/>
        </p:spPr>
        <p:txBody>
          <a:bodyPr rtlCol="0" wrap="square">
            <a:spAutoFit/>
          </a:bodyPr>
          <a:p>
            <a:r>
              <a:rPr altLang="zh-CN" b="1" sz="2800" lang="en-US">
                <a:solidFill>
                  <a:srgbClr val="98CC00"/>
                </a:solidFill>
              </a:rPr>
              <a:t>ADMINISTRATOR MODULE</a:t>
            </a:r>
            <a:endParaRPr b="1" sz="2800" lang="en-US">
              <a:solidFill>
                <a:srgbClr val="98CC00"/>
              </a:solidFill>
            </a:endParaRPr>
          </a:p>
          <a:p>
            <a:r>
              <a:rPr altLang="zh-CN" b="1" sz="2800" lang="en-US">
                <a:solidFill>
                  <a:srgbClr val="FFC000"/>
                </a:solidFill>
              </a:rPr>
              <a:t>                                 This module includes administrator-related functions. The administrator handles all details and has access rights to add, delete, edit and view the venue, ride, route, booking, etc.</a:t>
            </a:r>
            <a:endParaRPr b="1" sz="2800" lang="en-US">
              <a:solidFill>
                <a:srgbClr val="FFC000"/>
              </a:solidFill>
            </a:endParaRPr>
          </a:p>
          <a:p>
            <a:endParaRPr b="1" sz="2800" lang="en-US">
              <a:solidFill>
                <a:srgbClr val="FFC000"/>
              </a:solidFill>
            </a:endParaRPr>
          </a:p>
          <a:p>
            <a:r>
              <a:rPr altLang="zh-CN" b="1" sz="2800" lang="en-US">
                <a:solidFill>
                  <a:srgbClr val="98CC00"/>
                </a:solidFill>
              </a:rPr>
              <a:t>TRAVELS MODULE</a:t>
            </a:r>
            <a:endParaRPr b="1" sz="2800" lang="en-US">
              <a:solidFill>
                <a:srgbClr val="98CC00"/>
              </a:solidFill>
            </a:endParaRPr>
          </a:p>
          <a:p>
            <a:r>
              <a:rPr altLang="zh-CN" b="1" sz="2800" lang="en-US">
                <a:solidFill>
                  <a:srgbClr val="FFC000"/>
                </a:solidFill>
              </a:rPr>
              <a:t>                 This module includes information on the different travel agencies. The customer should choose the required organization based on comfort and usability.</a:t>
            </a:r>
            <a:endParaRPr b="1" sz="2800" lang="en-US">
              <a:solidFill>
                <a:srgbClr val="FFC000"/>
              </a:solidFill>
            </a:endParaRPr>
          </a:p>
        </p:txBody>
      </p:sp>
      <p:grpSp>
        <p:nvGrpSpPr>
          <p:cNvPr id="41" name="组合 28"/>
          <p:cNvGrpSpPr/>
          <p:nvPr/>
        </p:nvGrpSpPr>
        <p:grpSpPr>
          <a:xfrm>
            <a:off x="10091484" y="547093"/>
            <a:ext cx="795337" cy="804862"/>
            <a:chOff x="8424348" y="140703"/>
            <a:chExt cx="2088922" cy="2113920"/>
          </a:xfrm>
        </p:grpSpPr>
        <p:sp>
          <p:nvSpPr>
            <p:cNvPr id="1048660"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61"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62"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42" name="组合 33"/>
          <p:cNvGrpSpPr/>
          <p:nvPr/>
        </p:nvGrpSpPr>
        <p:grpSpPr>
          <a:xfrm>
            <a:off x="855610" y="5863430"/>
            <a:ext cx="795337" cy="804862"/>
            <a:chOff x="8424357" y="140703"/>
            <a:chExt cx="2088920" cy="2113920"/>
          </a:xfrm>
        </p:grpSpPr>
        <p:sp>
          <p:nvSpPr>
            <p:cNvPr id="1048663"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64"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65"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43" name="组合 28"/>
          <p:cNvGrpSpPr/>
          <p:nvPr/>
        </p:nvGrpSpPr>
        <p:grpSpPr>
          <a:xfrm>
            <a:off x="2021746" y="5368674"/>
            <a:ext cx="886568" cy="897186"/>
            <a:chOff x="8424348" y="140703"/>
            <a:chExt cx="2088922" cy="2113920"/>
          </a:xfrm>
        </p:grpSpPr>
        <p:sp>
          <p:nvSpPr>
            <p:cNvPr id="1048666"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67"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68"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44" name="组合 33"/>
          <p:cNvGrpSpPr/>
          <p:nvPr/>
        </p:nvGrpSpPr>
        <p:grpSpPr>
          <a:xfrm>
            <a:off x="10875961" y="-11903"/>
            <a:ext cx="795337" cy="804862"/>
            <a:chOff x="8424357" y="140703"/>
            <a:chExt cx="2088920" cy="2113920"/>
          </a:xfrm>
        </p:grpSpPr>
        <p:sp>
          <p:nvSpPr>
            <p:cNvPr id="1048669"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70"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71"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 presetSubtype="4">
                                  <p:stCondLst>
                                    <p:cond delay="0"/>
                                  </p:stCondLst>
                                  <p:childTnLst>
                                    <p:set>
                                      <p:cBhvr>
                                        <p:cTn dur="1" fill="hold" id="6">
                                          <p:stCondLst>
                                            <p:cond delay="0"/>
                                          </p:stCondLst>
                                        </p:cTn>
                                        <p:tgtEl>
                                          <p:spTgt spid="1048655"/>
                                        </p:tgtEl>
                                        <p:attrNameLst>
                                          <p:attrName>style.visibility</p:attrName>
                                        </p:attrNameLst>
                                      </p:cBhvr>
                                      <p:to>
                                        <p:strVal val="visible"/>
                                      </p:to>
                                    </p:set>
                                    <p:anim calcmode="lin" valueType="num">
                                      <p:cBhvr>
                                        <p:cTn dur="500" fill="hold" id="7"/>
                                        <p:tgtEl>
                                          <p:spTgt spid="1048655"/>
                                        </p:tgtEl>
                                        <p:attrNameLst>
                                          <p:attrName>ppt_x</p:attrName>
                                        </p:attrNameLst>
                                      </p:cBhvr>
                                      <p:tavLst>
                                        <p:tav tm="0">
                                          <p:val>
                                            <p:strVal val="#ppt_x"/>
                                          </p:val>
                                        </p:tav>
                                        <p:tav tm="100000">
                                          <p:val>
                                            <p:strVal val="#ppt_x"/>
                                          </p:val>
                                        </p:tav>
                                      </p:tavLst>
                                    </p:anim>
                                    <p:anim calcmode="lin" valueType="num">
                                      <p:cBhvr>
                                        <p:cTn dur="500" fill="hold" id="8"/>
                                        <p:tgtEl>
                                          <p:spTgt spid="1048655"/>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grpId="0" id="10" nodeType="afterEffect" presetClass="entr" presetID="2" presetSubtype="4">
                                  <p:stCondLst>
                                    <p:cond delay="0"/>
                                  </p:stCondLst>
                                  <p:childTnLst>
                                    <p:set>
                                      <p:cBhvr>
                                        <p:cTn dur="1" fill="hold" id="11">
                                          <p:stCondLst>
                                            <p:cond delay="0"/>
                                          </p:stCondLst>
                                        </p:cTn>
                                        <p:tgtEl>
                                          <p:spTgt spid="1048654"/>
                                        </p:tgtEl>
                                        <p:attrNameLst>
                                          <p:attrName>style.visibility</p:attrName>
                                        </p:attrNameLst>
                                      </p:cBhvr>
                                      <p:to>
                                        <p:strVal val="visible"/>
                                      </p:to>
                                    </p:set>
                                    <p:anim calcmode="lin" valueType="num">
                                      <p:cBhvr>
                                        <p:cTn dur="500" fill="hold" id="12"/>
                                        <p:tgtEl>
                                          <p:spTgt spid="1048654"/>
                                        </p:tgtEl>
                                        <p:attrNameLst>
                                          <p:attrName>ppt_x</p:attrName>
                                        </p:attrNameLst>
                                      </p:cBhvr>
                                      <p:tavLst>
                                        <p:tav tm="0">
                                          <p:val>
                                            <p:strVal val="#ppt_x"/>
                                          </p:val>
                                        </p:tav>
                                        <p:tav tm="100000">
                                          <p:val>
                                            <p:strVal val="#ppt_x"/>
                                          </p:val>
                                        </p:tav>
                                      </p:tavLst>
                                    </p:anim>
                                    <p:anim calcmode="lin" valueType="num">
                                      <p:cBhvr>
                                        <p:cTn dur="500" fill="hold" id="13"/>
                                        <p:tgtEl>
                                          <p:spTgt spid="1048654"/>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grpId="0" id="15" nodeType="afterEffect" presetClass="entr" presetID="2" presetSubtype="1">
                                  <p:stCondLst>
                                    <p:cond delay="0"/>
                                  </p:stCondLst>
                                  <p:childTnLst>
                                    <p:set>
                                      <p:cBhvr>
                                        <p:cTn dur="1" fill="hold" id="16">
                                          <p:stCondLst>
                                            <p:cond delay="0"/>
                                          </p:stCondLst>
                                        </p:cTn>
                                        <p:tgtEl>
                                          <p:spTgt spid="1048653"/>
                                        </p:tgtEl>
                                        <p:attrNameLst>
                                          <p:attrName>style.visibility</p:attrName>
                                        </p:attrNameLst>
                                      </p:cBhvr>
                                      <p:to>
                                        <p:strVal val="visible"/>
                                      </p:to>
                                    </p:set>
                                    <p:anim calcmode="lin" valueType="num">
                                      <p:cBhvr>
                                        <p:cTn dur="500" fill="hold" id="17"/>
                                        <p:tgtEl>
                                          <p:spTgt spid="1048653"/>
                                        </p:tgtEl>
                                        <p:attrNameLst>
                                          <p:attrName>ppt_x</p:attrName>
                                        </p:attrNameLst>
                                      </p:cBhvr>
                                      <p:tavLst>
                                        <p:tav tm="0">
                                          <p:val>
                                            <p:strVal val="#ppt_x"/>
                                          </p:val>
                                        </p:tav>
                                        <p:tav tm="100000">
                                          <p:val>
                                            <p:strVal val="#ppt_x"/>
                                          </p:val>
                                        </p:tav>
                                      </p:tavLst>
                                    </p:anim>
                                    <p:anim calcmode="lin" valueType="num">
                                      <p:cBhvr>
                                        <p:cTn dur="500" fill="hold" id="18"/>
                                        <p:tgtEl>
                                          <p:spTgt spid="1048653"/>
                                        </p:tgtEl>
                                        <p:attrNameLst>
                                          <p:attrName>ppt_y</p:attrName>
                                        </p:attrNameLst>
                                      </p:cBhvr>
                                      <p:tavLst>
                                        <p:tav tm="0">
                                          <p:val>
                                            <p:strVal val="0-#ppt_h/2"/>
                                          </p:val>
                                        </p:tav>
                                        <p:tav tm="100000">
                                          <p:val>
                                            <p:strVal val="#ppt_y"/>
                                          </p:val>
                                        </p:tav>
                                      </p:tavLst>
                                    </p:anim>
                                  </p:childTnLst>
                                </p:cTn>
                              </p:par>
                            </p:childTnLst>
                          </p:cTn>
                        </p:par>
                        <p:par>
                          <p:cTn fill="hold" id="19">
                            <p:stCondLst>
                              <p:cond delay="1500"/>
                            </p:stCondLst>
                            <p:childTnLst>
                              <p:par>
                                <p:cTn fill="hold" id="20" nodeType="afterEffect" presetClass="entr" presetID="2" presetSubtype="8">
                                  <p:stCondLst>
                                    <p:cond delay="0"/>
                                  </p:stCondLst>
                                  <p:childTnLst>
                                    <p:set>
                                      <p:cBhvr>
                                        <p:cTn dur="1" fill="hold" id="21">
                                          <p:stCondLst>
                                            <p:cond delay="0"/>
                                          </p:stCondLst>
                                        </p:cTn>
                                        <p:tgtEl>
                                          <p:spTgt spid="40"/>
                                        </p:tgtEl>
                                        <p:attrNameLst>
                                          <p:attrName>style.visibility</p:attrName>
                                        </p:attrNameLst>
                                      </p:cBhvr>
                                      <p:to>
                                        <p:strVal val="visible"/>
                                      </p:to>
                                    </p:set>
                                    <p:anim calcmode="lin" valueType="num">
                                      <p:cBhvr>
                                        <p:cTn dur="500" fill="hold" id="22"/>
                                        <p:tgtEl>
                                          <p:spTgt spid="40"/>
                                        </p:tgtEl>
                                        <p:attrNameLst>
                                          <p:attrName>ppt_x</p:attrName>
                                        </p:attrNameLst>
                                      </p:cBhvr>
                                      <p:tavLst>
                                        <p:tav tm="0">
                                          <p:val>
                                            <p:strVal val="0-#ppt_w/2"/>
                                          </p:val>
                                        </p:tav>
                                        <p:tav tm="100000">
                                          <p:val>
                                            <p:strVal val="#ppt_x"/>
                                          </p:val>
                                        </p:tav>
                                      </p:tavLst>
                                    </p:anim>
                                    <p:anim calcmode="lin" valueType="num">
                                      <p:cBhvr>
                                        <p:cTn dur="500" fill="hold" id="23"/>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3" grpId="0" animBg="1"/>
      <p:bldP spid="1048654" grpId="0" animBg="1"/>
      <p:bldP spid="10486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6"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672"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73" name="任意多边形 3"/>
          <p:cNvSpPr/>
          <p:nvPr/>
        </p:nvSpPr>
        <p:spPr>
          <a:xfrm flipV="1">
            <a:off x="9085263" y="0"/>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74" name="任意多边形 9"/>
          <p:cNvSpPr/>
          <p:nvPr/>
        </p:nvSpPr>
        <p:spPr>
          <a:xfrm>
            <a:off x="3044825" y="5673725"/>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75" name="任意多边形 11"/>
          <p:cNvSpPr/>
          <p:nvPr/>
        </p:nvSpPr>
        <p:spPr>
          <a:xfrm flipH="1">
            <a:off x="0" y="5195888"/>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grpSp>
        <p:nvGrpSpPr>
          <p:cNvPr id="46" name="组合 4"/>
          <p:cNvGrpSpPr/>
          <p:nvPr/>
        </p:nvGrpSpPr>
        <p:grpSpPr>
          <a:xfrm>
            <a:off x="497483" y="69849"/>
            <a:ext cx="1196975" cy="1358900"/>
            <a:chOff x="3005054" y="2633346"/>
            <a:chExt cx="1197233" cy="1358900"/>
          </a:xfrm>
        </p:grpSpPr>
        <p:sp>
          <p:nvSpPr>
            <p:cNvPr id="1048676" name="KSO_Shape"/>
            <p:cNvSpPr/>
            <p:nvPr/>
          </p:nvSpPr>
          <p:spPr>
            <a:xfrm>
              <a:off x="3005054" y="2633346"/>
              <a:ext cx="1197233" cy="1358900"/>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rgbClr val="FF4A4A"/>
            </a:solidFill>
            <a:ln w="44450">
              <a:solidFill>
                <a:schemeClr val="bg1"/>
              </a:solidFill>
            </a:ln>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77" name="文本框 47"/>
            <p:cNvSpPr txBox="1"/>
            <p:nvPr/>
          </p:nvSpPr>
          <p:spPr>
            <a:xfrm>
              <a:off x="3300343" y="2757101"/>
              <a:ext cx="538597" cy="891540"/>
            </a:xfrm>
            <a:prstGeom prst="rect"/>
            <a:noFill/>
          </p:spPr>
          <p:txBody>
            <a:bodyPr rtlCol="0" wrap="none">
              <a:spAutoFit/>
            </a:bodyPr>
            <a:p>
              <a:pPr fontAlgn="auto"/>
              <a:r>
                <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cs typeface="+mn-cs"/>
                </a:rPr>
                <a:t>3</a:t>
              </a:r>
              <a:endPar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endParaRPr>
            </a:p>
          </p:txBody>
        </p:sp>
      </p:grpSp>
      <p:sp>
        <p:nvSpPr>
          <p:cNvPr id="1048678" name="TextBox 1048647"/>
          <p:cNvSpPr txBox="1"/>
          <p:nvPr/>
        </p:nvSpPr>
        <p:spPr>
          <a:xfrm>
            <a:off x="1989683" y="373379"/>
            <a:ext cx="2834353" cy="751839"/>
          </a:xfrm>
          <a:prstGeom prst="rect"/>
        </p:spPr>
        <p:txBody>
          <a:bodyPr rtlCol="0" wrap="square">
            <a:spAutoFit/>
          </a:bodyPr>
          <a:p>
            <a:r>
              <a:rPr altLang="zh-CN" b="1" sz="4400" lang="en-US">
                <a:solidFill>
                  <a:srgbClr val="FFFF00"/>
                </a:solidFill>
              </a:rPr>
              <a:t>Modules</a:t>
            </a:r>
            <a:endParaRPr b="1" sz="4400" lang="en-US">
              <a:solidFill>
                <a:srgbClr val="FFFF00"/>
              </a:solidFill>
            </a:endParaRPr>
          </a:p>
        </p:txBody>
      </p:sp>
      <p:sp>
        <p:nvSpPr>
          <p:cNvPr id="1048679" name="TextBox 1048648"/>
          <p:cNvSpPr txBox="1"/>
          <p:nvPr/>
        </p:nvSpPr>
        <p:spPr>
          <a:xfrm>
            <a:off x="497483" y="1411252"/>
            <a:ext cx="11802639" cy="4282439"/>
          </a:xfrm>
          <a:prstGeom prst="rect"/>
        </p:spPr>
        <p:txBody>
          <a:bodyPr rtlCol="0" wrap="square">
            <a:spAutoFit/>
          </a:bodyPr>
          <a:p>
            <a:r>
              <a:rPr altLang="zh-CN" b="0" sz="2800" lang="en-US">
                <a:solidFill>
                  <a:srgbClr val="98CC00"/>
                </a:solidFill>
              </a:rPr>
              <a:t>ROUTES MODULE</a:t>
            </a:r>
            <a:endParaRPr b="0" sz="2800" lang="en-US">
              <a:solidFill>
                <a:srgbClr val="98CC00"/>
              </a:solidFill>
            </a:endParaRPr>
          </a:p>
          <a:p>
            <a:r>
              <a:rPr altLang="zh-CN" b="0" sz="2800" lang="en-US">
                <a:solidFill>
                  <a:srgbClr val="98CC00"/>
                </a:solidFill>
              </a:rPr>
              <a:t>                </a:t>
            </a:r>
            <a:r>
              <a:rPr altLang="zh-CN" b="0" sz="2800" lang="en-US">
                <a:solidFill>
                  <a:srgbClr val="FFC000"/>
                </a:solidFill>
              </a:rPr>
              <a:t>This module offers information on different routes linking origins and destinations. For each path, information such as source, destination, fare, reservation details, pick up points, etc. is given. </a:t>
            </a:r>
            <a:endParaRPr b="0" sz="2800" lang="en-US">
              <a:solidFill>
                <a:srgbClr val="FFC000"/>
              </a:solidFill>
            </a:endParaRPr>
          </a:p>
          <a:p>
            <a:endParaRPr b="0" sz="2800" lang="en-US">
              <a:solidFill>
                <a:srgbClr val="FFC000"/>
              </a:solidFill>
            </a:endParaRPr>
          </a:p>
          <a:p>
            <a:r>
              <a:rPr altLang="zh-CN" b="0" sz="2800" lang="en-US">
                <a:solidFill>
                  <a:srgbClr val="98CC00"/>
                </a:solidFill>
              </a:rPr>
              <a:t>RESERVATIONS MODULE</a:t>
            </a:r>
            <a:endParaRPr b="0" sz="2800" lang="en-US">
              <a:solidFill>
                <a:srgbClr val="98CC00"/>
              </a:solidFill>
            </a:endParaRPr>
          </a:p>
          <a:p>
            <a:r>
              <a:rPr altLang="zh-CN" b="0" sz="2800" lang="en-US">
                <a:solidFill>
                  <a:srgbClr val="98CC00"/>
                </a:solidFill>
              </a:rPr>
              <a:t>                            </a:t>
            </a:r>
            <a:r>
              <a:rPr altLang="zh-CN" b="0" sz="2800" lang="en-US">
                <a:solidFill>
                  <a:srgbClr val="FFC000"/>
                </a:solidFill>
              </a:rPr>
              <a:t> This module offers features that allow users to book tickets or cancel pre-booked tickets. The module keeps records of all reservations made so far and helps the administrator to confirm or deny bookings.</a:t>
            </a:r>
            <a:endParaRPr b="0" sz="2800" lang="en-US">
              <a:solidFill>
                <a:srgbClr val="FFC000"/>
              </a:solidFill>
            </a:endParaRPr>
          </a:p>
        </p:txBody>
      </p:sp>
      <p:grpSp>
        <p:nvGrpSpPr>
          <p:cNvPr id="47" name="组合 28"/>
          <p:cNvGrpSpPr/>
          <p:nvPr/>
        </p:nvGrpSpPr>
        <p:grpSpPr>
          <a:xfrm>
            <a:off x="10091484" y="547093"/>
            <a:ext cx="795337" cy="804862"/>
            <a:chOff x="8424348" y="140703"/>
            <a:chExt cx="2088922" cy="2113920"/>
          </a:xfrm>
        </p:grpSpPr>
        <p:sp>
          <p:nvSpPr>
            <p:cNvPr id="1048680"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81"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82"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48" name="组合 33"/>
          <p:cNvGrpSpPr/>
          <p:nvPr/>
        </p:nvGrpSpPr>
        <p:grpSpPr>
          <a:xfrm>
            <a:off x="10875961" y="-11903"/>
            <a:ext cx="795337" cy="804862"/>
            <a:chOff x="8424357" y="140703"/>
            <a:chExt cx="2088920" cy="2113920"/>
          </a:xfrm>
        </p:grpSpPr>
        <p:sp>
          <p:nvSpPr>
            <p:cNvPr id="1048683"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84"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85"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49" name="组合 28"/>
          <p:cNvGrpSpPr/>
          <p:nvPr/>
        </p:nvGrpSpPr>
        <p:grpSpPr>
          <a:xfrm>
            <a:off x="2281236" y="5195887"/>
            <a:ext cx="795337" cy="804862"/>
            <a:chOff x="8424348" y="140703"/>
            <a:chExt cx="2088922" cy="2113920"/>
          </a:xfrm>
        </p:grpSpPr>
        <p:sp>
          <p:nvSpPr>
            <p:cNvPr id="1048686"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87"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88"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50" name="组合 33"/>
          <p:cNvGrpSpPr/>
          <p:nvPr/>
        </p:nvGrpSpPr>
        <p:grpSpPr>
          <a:xfrm>
            <a:off x="1142844" y="5873414"/>
            <a:ext cx="795337" cy="804862"/>
            <a:chOff x="8424357" y="140703"/>
            <a:chExt cx="2088920" cy="2113920"/>
          </a:xfrm>
        </p:grpSpPr>
        <p:sp>
          <p:nvSpPr>
            <p:cNvPr id="1048689"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90"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91"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wist_l_1500"/>
          </p:ext>
        </p:extLst>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4">
                                  <p:stCondLst>
                                    <p:cond delay="0"/>
                                  </p:stCondLst>
                                  <p:childTnLst>
                                    <p:set>
                                      <p:cBhvr>
                                        <p:cTn dur="1" fill="hold" id="6">
                                          <p:stCondLst>
                                            <p:cond delay="0"/>
                                          </p:stCondLst>
                                        </p:cTn>
                                        <p:tgtEl>
                                          <p:spTgt spid="1048675"/>
                                        </p:tgtEl>
                                        <p:attrNameLst>
                                          <p:attrName>style.visibility</p:attrName>
                                        </p:attrNameLst>
                                      </p:cBhvr>
                                      <p:to>
                                        <p:strVal val="visible"/>
                                      </p:to>
                                    </p:set>
                                    <p:anim calcmode="lin" valueType="num">
                                      <p:cBhvr>
                                        <p:cTn dur="500" fill="hold" id="7"/>
                                        <p:tgtEl>
                                          <p:spTgt spid="1048675"/>
                                        </p:tgtEl>
                                        <p:attrNameLst>
                                          <p:attrName>ppt_x</p:attrName>
                                        </p:attrNameLst>
                                      </p:cBhvr>
                                      <p:tavLst>
                                        <p:tav tm="0">
                                          <p:val>
                                            <p:strVal val="#ppt_x"/>
                                          </p:val>
                                        </p:tav>
                                        <p:tav tm="100000">
                                          <p:val>
                                            <p:strVal val="#ppt_x"/>
                                          </p:val>
                                        </p:tav>
                                      </p:tavLst>
                                    </p:anim>
                                    <p:anim calcmode="lin" valueType="num">
                                      <p:cBhvr>
                                        <p:cTn dur="500" fill="hold" id="8"/>
                                        <p:tgtEl>
                                          <p:spTgt spid="1048675"/>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id="10" nodeType="afterEffect" presetClass="entr" presetID="2" presetSubtype="4">
                                  <p:stCondLst>
                                    <p:cond delay="0"/>
                                  </p:stCondLst>
                                  <p:childTnLst>
                                    <p:set>
                                      <p:cBhvr>
                                        <p:cTn dur="1" fill="hold" id="11">
                                          <p:stCondLst>
                                            <p:cond delay="0"/>
                                          </p:stCondLst>
                                        </p:cTn>
                                        <p:tgtEl>
                                          <p:spTgt spid="1048674"/>
                                        </p:tgtEl>
                                        <p:attrNameLst>
                                          <p:attrName>style.visibility</p:attrName>
                                        </p:attrNameLst>
                                      </p:cBhvr>
                                      <p:to>
                                        <p:strVal val="visible"/>
                                      </p:to>
                                    </p:set>
                                    <p:anim calcmode="lin" valueType="num">
                                      <p:cBhvr>
                                        <p:cTn dur="500" fill="hold" id="12"/>
                                        <p:tgtEl>
                                          <p:spTgt spid="1048674"/>
                                        </p:tgtEl>
                                        <p:attrNameLst>
                                          <p:attrName>ppt_x</p:attrName>
                                        </p:attrNameLst>
                                      </p:cBhvr>
                                      <p:tavLst>
                                        <p:tav tm="0">
                                          <p:val>
                                            <p:strVal val="#ppt_x"/>
                                          </p:val>
                                        </p:tav>
                                        <p:tav tm="100000">
                                          <p:val>
                                            <p:strVal val="#ppt_x"/>
                                          </p:val>
                                        </p:tav>
                                      </p:tavLst>
                                    </p:anim>
                                    <p:anim calcmode="lin" valueType="num">
                                      <p:cBhvr>
                                        <p:cTn dur="500" fill="hold" id="13"/>
                                        <p:tgtEl>
                                          <p:spTgt spid="1048674"/>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id="15" nodeType="afterEffect" presetClass="entr" presetID="2" presetSubtype="1">
                                  <p:stCondLst>
                                    <p:cond delay="0"/>
                                  </p:stCondLst>
                                  <p:childTnLst>
                                    <p:set>
                                      <p:cBhvr>
                                        <p:cTn dur="1" fill="hold" id="16">
                                          <p:stCondLst>
                                            <p:cond delay="0"/>
                                          </p:stCondLst>
                                        </p:cTn>
                                        <p:tgtEl>
                                          <p:spTgt spid="1048673"/>
                                        </p:tgtEl>
                                        <p:attrNameLst>
                                          <p:attrName>style.visibility</p:attrName>
                                        </p:attrNameLst>
                                      </p:cBhvr>
                                      <p:to>
                                        <p:strVal val="visible"/>
                                      </p:to>
                                    </p:set>
                                    <p:anim calcmode="lin" valueType="num">
                                      <p:cBhvr>
                                        <p:cTn dur="500" fill="hold" id="17"/>
                                        <p:tgtEl>
                                          <p:spTgt spid="1048673"/>
                                        </p:tgtEl>
                                        <p:attrNameLst>
                                          <p:attrName>ppt_x</p:attrName>
                                        </p:attrNameLst>
                                      </p:cBhvr>
                                      <p:tavLst>
                                        <p:tav tm="0">
                                          <p:val>
                                            <p:strVal val="#ppt_x"/>
                                          </p:val>
                                        </p:tav>
                                        <p:tav tm="100000">
                                          <p:val>
                                            <p:strVal val="#ppt_x"/>
                                          </p:val>
                                        </p:tav>
                                      </p:tavLst>
                                    </p:anim>
                                    <p:anim calcmode="lin" valueType="num">
                                      <p:cBhvr>
                                        <p:cTn dur="500" fill="hold" id="18"/>
                                        <p:tgtEl>
                                          <p:spTgt spid="1048673"/>
                                        </p:tgtEl>
                                        <p:attrNameLst>
                                          <p:attrName>ppt_y</p:attrName>
                                        </p:attrNameLst>
                                      </p:cBhvr>
                                      <p:tavLst>
                                        <p:tav tm="0">
                                          <p:val>
                                            <p:strVal val="0-#ppt_h/2"/>
                                          </p:val>
                                        </p:tav>
                                        <p:tav tm="100000">
                                          <p:val>
                                            <p:strVal val="#ppt_y"/>
                                          </p:val>
                                        </p:tav>
                                      </p:tavLst>
                                    </p:anim>
                                  </p:childTnLst>
                                </p:cTn>
                              </p:par>
                            </p:childTnLst>
                          </p:cTn>
                        </p:par>
                        <p:par>
                          <p:cTn fill="hold" id="19">
                            <p:stCondLst>
                              <p:cond delay="1500"/>
                            </p:stCondLst>
                            <p:childTnLst>
                              <p:par>
                                <p:cTn fill="hold" id="20" nodeType="afterEffect" presetClass="entr" presetID="2" presetSubtype="8">
                                  <p:stCondLst>
                                    <p:cond delay="0"/>
                                  </p:stCondLst>
                                  <p:childTnLst>
                                    <p:set>
                                      <p:cBhvr>
                                        <p:cTn dur="1" fill="hold" id="21">
                                          <p:stCondLst>
                                            <p:cond delay="0"/>
                                          </p:stCondLst>
                                        </p:cTn>
                                        <p:tgtEl>
                                          <p:spTgt spid="46"/>
                                        </p:tgtEl>
                                        <p:attrNameLst>
                                          <p:attrName>style.visibility</p:attrName>
                                        </p:attrNameLst>
                                      </p:cBhvr>
                                      <p:to>
                                        <p:strVal val="visible"/>
                                      </p:to>
                                    </p:set>
                                    <p:anim calcmode="lin" valueType="num">
                                      <p:cBhvr>
                                        <p:cTn dur="500" fill="hold" id="22"/>
                                        <p:tgtEl>
                                          <p:spTgt spid="46"/>
                                        </p:tgtEl>
                                        <p:attrNameLst>
                                          <p:attrName>ppt_x</p:attrName>
                                        </p:attrNameLst>
                                      </p:cBhvr>
                                      <p:tavLst>
                                        <p:tav tm="0">
                                          <p:val>
                                            <p:strVal val="0-#ppt_w/2"/>
                                          </p:val>
                                        </p:tav>
                                        <p:tav tm="100000">
                                          <p:val>
                                            <p:strVal val="#ppt_x"/>
                                          </p:val>
                                        </p:tav>
                                      </p:tavLst>
                                    </p:anim>
                                    <p:anim calcmode="lin" valueType="num">
                                      <p:cBhvr>
                                        <p:cTn dur="500" fill="hold" id="23"/>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57"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692"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693" name="任意多边形 3"/>
          <p:cNvSpPr/>
          <p:nvPr/>
        </p:nvSpPr>
        <p:spPr>
          <a:xfrm flipV="1">
            <a:off x="9085263" y="0"/>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94" name="任意多边形 9"/>
          <p:cNvSpPr/>
          <p:nvPr/>
        </p:nvSpPr>
        <p:spPr>
          <a:xfrm>
            <a:off x="3044825" y="5673725"/>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95" name="任意多边形 11"/>
          <p:cNvSpPr/>
          <p:nvPr/>
        </p:nvSpPr>
        <p:spPr>
          <a:xfrm flipH="1">
            <a:off x="0" y="5195888"/>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grpSp>
        <p:nvGrpSpPr>
          <p:cNvPr id="52" name="组合 4"/>
          <p:cNvGrpSpPr/>
          <p:nvPr/>
        </p:nvGrpSpPr>
        <p:grpSpPr>
          <a:xfrm>
            <a:off x="2038474" y="67656"/>
            <a:ext cx="1196975" cy="1358900"/>
            <a:chOff x="3005054" y="2633346"/>
            <a:chExt cx="1197233" cy="1358900"/>
          </a:xfrm>
        </p:grpSpPr>
        <p:sp>
          <p:nvSpPr>
            <p:cNvPr id="1048696" name="KSO_Shape"/>
            <p:cNvSpPr/>
            <p:nvPr/>
          </p:nvSpPr>
          <p:spPr>
            <a:xfrm>
              <a:off x="3005054" y="2633346"/>
              <a:ext cx="1197233" cy="1358900"/>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chemeClr val="accent2"/>
            </a:solidFill>
            <a:ln w="44450">
              <a:solidFill>
                <a:schemeClr val="bg1"/>
              </a:solidFill>
            </a:ln>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697" name="文本框 47"/>
            <p:cNvSpPr txBox="1"/>
            <p:nvPr/>
          </p:nvSpPr>
          <p:spPr>
            <a:xfrm>
              <a:off x="3300343" y="2814251"/>
              <a:ext cx="538597" cy="891540"/>
            </a:xfrm>
            <a:prstGeom prst="rect"/>
            <a:noFill/>
          </p:spPr>
          <p:txBody>
            <a:bodyPr rtlCol="0" wrap="none">
              <a:spAutoFit/>
            </a:bodyPr>
            <a:p>
              <a:pPr fontAlgn="auto"/>
              <a:r>
                <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cs typeface="+mn-cs"/>
                </a:rPr>
                <a:t>4</a:t>
              </a:r>
              <a:endPar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endParaRPr>
            </a:p>
          </p:txBody>
        </p:sp>
      </p:grpSp>
      <p:sp>
        <p:nvSpPr>
          <p:cNvPr id="1048698" name="TextBox 1048626"/>
          <p:cNvSpPr txBox="1"/>
          <p:nvPr/>
        </p:nvSpPr>
        <p:spPr>
          <a:xfrm>
            <a:off x="3456538" y="390455"/>
            <a:ext cx="4000000" cy="751839"/>
          </a:xfrm>
          <a:prstGeom prst="rect"/>
        </p:spPr>
        <p:txBody>
          <a:bodyPr rtlCol="0" wrap="square">
            <a:spAutoFit/>
          </a:bodyPr>
          <a:p>
            <a:r>
              <a:rPr altLang="zh-CN" b="1" sz="4400" lang="en-US">
                <a:solidFill>
                  <a:srgbClr val="99CCFF"/>
                </a:solidFill>
              </a:rPr>
              <a:t>Requirements</a:t>
            </a:r>
            <a:endParaRPr b="1" sz="4400" lang="en-US">
              <a:solidFill>
                <a:srgbClr val="99CCFF"/>
              </a:solidFill>
            </a:endParaRPr>
          </a:p>
        </p:txBody>
      </p:sp>
      <p:grpSp>
        <p:nvGrpSpPr>
          <p:cNvPr id="53" name="组合 33"/>
          <p:cNvGrpSpPr/>
          <p:nvPr/>
        </p:nvGrpSpPr>
        <p:grpSpPr>
          <a:xfrm>
            <a:off x="10875961" y="-11903"/>
            <a:ext cx="795337" cy="804862"/>
            <a:chOff x="8424357" y="140703"/>
            <a:chExt cx="2088920" cy="2113920"/>
          </a:xfrm>
        </p:grpSpPr>
        <p:sp>
          <p:nvSpPr>
            <p:cNvPr id="1048699"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00"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01"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54" name="组合 28"/>
          <p:cNvGrpSpPr/>
          <p:nvPr/>
        </p:nvGrpSpPr>
        <p:grpSpPr>
          <a:xfrm>
            <a:off x="10091484" y="547093"/>
            <a:ext cx="795337" cy="804862"/>
            <a:chOff x="8424348" y="140703"/>
            <a:chExt cx="2088922" cy="2113920"/>
          </a:xfrm>
        </p:grpSpPr>
        <p:sp>
          <p:nvSpPr>
            <p:cNvPr id="1048702"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03"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04"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55" name="组合 28"/>
          <p:cNvGrpSpPr/>
          <p:nvPr/>
        </p:nvGrpSpPr>
        <p:grpSpPr>
          <a:xfrm>
            <a:off x="2281236" y="5195887"/>
            <a:ext cx="795337" cy="804862"/>
            <a:chOff x="8424348" y="140703"/>
            <a:chExt cx="2088922" cy="2113920"/>
          </a:xfrm>
        </p:grpSpPr>
        <p:sp>
          <p:nvSpPr>
            <p:cNvPr id="1048705"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06"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07"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56" name="组合 33"/>
          <p:cNvGrpSpPr/>
          <p:nvPr/>
        </p:nvGrpSpPr>
        <p:grpSpPr>
          <a:xfrm>
            <a:off x="1142844" y="5873414"/>
            <a:ext cx="795337" cy="804862"/>
            <a:chOff x="8424357" y="140703"/>
            <a:chExt cx="2088920" cy="2113920"/>
          </a:xfrm>
        </p:grpSpPr>
        <p:sp>
          <p:nvSpPr>
            <p:cNvPr id="1048708"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09"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10"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sp>
        <p:nvSpPr>
          <p:cNvPr id="1048711" name="TextBox 1048639"/>
          <p:cNvSpPr txBox="1"/>
          <p:nvPr/>
        </p:nvSpPr>
        <p:spPr>
          <a:xfrm>
            <a:off x="302487" y="1800267"/>
            <a:ext cx="5998661" cy="3025140"/>
          </a:xfrm>
          <a:prstGeom prst="rect"/>
        </p:spPr>
        <p:txBody>
          <a:bodyPr rtlCol="0" wrap="square">
            <a:spAutoFit/>
          </a:bodyPr>
          <a:p>
            <a:r>
              <a:rPr altLang="zh-CN" b="1" sz="2800" lang="en-US">
                <a:solidFill>
                  <a:srgbClr val="98CC00"/>
                </a:solidFill>
                <a:effectLst>
                  <a:outerShdw algn="br" blurRad="38100" dir="2700000" dist="38100" rotWithShape="0">
                    <a:srgbClr val="000000"/>
                  </a:outerShdw>
                </a:effectLst>
              </a:rPr>
              <a:t>Software Requirements</a:t>
            </a:r>
            <a:endParaRPr b="1" sz="2800" lang="en-US">
              <a:solidFill>
                <a:srgbClr val="98CC00"/>
              </a:solidFill>
              <a:effectLst>
                <a:outerShdw algn="br" blurRad="38100" dir="2700000" dist="38100" rotWithShape="0">
                  <a:srgbClr val="000000"/>
                </a:outerShdw>
              </a:effectLst>
            </a:endParaRPr>
          </a:p>
          <a:p>
            <a:endParaRPr b="1" sz="2800" lang="en-US">
              <a:solidFill>
                <a:srgbClr val="FFC000"/>
              </a:solidFill>
            </a:endParaRPr>
          </a:p>
          <a:p>
            <a:pPr indent="-457200" marL="457200">
              <a:buFont typeface="Wingdings" charset="2"/>
              <a:buChar char="u"/>
            </a:pPr>
            <a:r>
              <a:rPr altLang="zh-CN" b="1" sz="2800" lang="en-US">
                <a:solidFill>
                  <a:srgbClr val="FFC000"/>
                </a:solidFill>
              </a:rPr>
              <a:t>Languages : Python with Django Framework</a:t>
            </a:r>
            <a:endParaRPr b="1" sz="2800" lang="en-US">
              <a:solidFill>
                <a:srgbClr val="FFC000"/>
              </a:solidFill>
            </a:endParaRPr>
          </a:p>
          <a:p>
            <a:pPr indent="-457200" marL="457200">
              <a:buFont typeface="Wingdings" charset="2"/>
              <a:buChar char="u"/>
            </a:pPr>
            <a:r>
              <a:rPr altLang="zh-CN" b="1" sz="2800" lang="en-US">
                <a:solidFill>
                  <a:srgbClr val="FFC000"/>
                </a:solidFill>
              </a:rPr>
              <a:t>Front end : Html, CSS, JS</a:t>
            </a:r>
            <a:endParaRPr b="1" sz="2800" lang="en-US">
              <a:solidFill>
                <a:srgbClr val="FFC000"/>
              </a:solidFill>
            </a:endParaRPr>
          </a:p>
          <a:p>
            <a:pPr indent="-457200" marL="457200">
              <a:buFont typeface="Wingdings" charset="2"/>
              <a:buChar char="u"/>
            </a:pPr>
            <a:r>
              <a:rPr altLang="zh-CN" b="1" sz="2800" lang="en-US">
                <a:solidFill>
                  <a:srgbClr val="FFC000"/>
                </a:solidFill>
              </a:rPr>
              <a:t>Database : My SQL</a:t>
            </a:r>
            <a:endParaRPr b="1" sz="2800" lang="en-US">
              <a:solidFill>
                <a:srgbClr val="FFC000"/>
              </a:solidFill>
            </a:endParaRPr>
          </a:p>
          <a:p>
            <a:pPr indent="-457200" marL="457200">
              <a:buFont typeface="Wingdings" charset="2"/>
              <a:buChar char="u"/>
            </a:pPr>
            <a:r>
              <a:rPr altLang="zh-CN" b="1" sz="2800" lang="en-US">
                <a:solidFill>
                  <a:srgbClr val="FFC000"/>
                </a:solidFill>
              </a:rPr>
              <a:t>Browser : Google Chrome</a:t>
            </a:r>
            <a:endParaRPr b="1" sz="2800" lang="en-US">
              <a:solidFill>
                <a:srgbClr val="FFC000"/>
              </a:solidFill>
            </a:endParaRPr>
          </a:p>
        </p:txBody>
      </p:sp>
      <p:sp>
        <p:nvSpPr>
          <p:cNvPr id="1048712" name="TextBox 1048640"/>
          <p:cNvSpPr txBox="1"/>
          <p:nvPr/>
        </p:nvSpPr>
        <p:spPr>
          <a:xfrm>
            <a:off x="6301148" y="1800265"/>
            <a:ext cx="5890852" cy="3025140"/>
          </a:xfrm>
          <a:prstGeom prst="rect"/>
        </p:spPr>
        <p:txBody>
          <a:bodyPr rtlCol="0" wrap="square">
            <a:spAutoFit/>
          </a:bodyPr>
          <a:p>
            <a:pPr indent="0" marL="0">
              <a:buNone/>
            </a:pPr>
            <a:r>
              <a:rPr altLang="zh-CN" b="1" sz="2800" lang="en-US">
                <a:solidFill>
                  <a:srgbClr val="98CC00"/>
                </a:solidFill>
                <a:effectLst>
                  <a:outerShdw algn="br" blurRad="38100" dir="2700000" dist="38100" rotWithShape="0">
                    <a:srgbClr val="000000"/>
                  </a:outerShdw>
                </a:effectLst>
              </a:rPr>
              <a:t>Hardware  Requirements</a:t>
            </a:r>
            <a:endParaRPr b="1" sz="2800" lang="en-US">
              <a:solidFill>
                <a:srgbClr val="98CC00"/>
              </a:solidFill>
              <a:effectLst>
                <a:outerShdw algn="br" blurRad="38100" dir="2700000" dist="38100" rotWithShape="0">
                  <a:srgbClr val="000000"/>
                </a:outerShdw>
              </a:effectLst>
            </a:endParaRPr>
          </a:p>
          <a:p>
            <a:pPr indent="-457200" marL="457200">
              <a:buFont typeface="Wingdings" charset="2"/>
              <a:buChar char="u"/>
            </a:pPr>
            <a:endParaRPr b="1" sz="2800" lang="en-US">
              <a:solidFill>
                <a:srgbClr val="FFC000"/>
              </a:solidFill>
            </a:endParaRPr>
          </a:p>
          <a:p>
            <a:pPr indent="-457200" marL="457200">
              <a:buFont typeface="Wingdings" charset="2"/>
              <a:buChar char="u"/>
            </a:pPr>
            <a:r>
              <a:rPr altLang="zh-CN" b="1" sz="2800" lang="en-US">
                <a:solidFill>
                  <a:srgbClr val="FFC000"/>
                </a:solidFill>
              </a:rPr>
              <a:t>Operating system : Windows 7 or Windows 10</a:t>
            </a:r>
            <a:endParaRPr b="1" sz="2800" lang="en-US">
              <a:solidFill>
                <a:srgbClr val="FFC000"/>
              </a:solidFill>
            </a:endParaRPr>
          </a:p>
          <a:p>
            <a:pPr indent="-457200" marL="457200">
              <a:buFont typeface="Wingdings" charset="2"/>
              <a:buChar char="u"/>
            </a:pPr>
            <a:r>
              <a:rPr altLang="zh-CN" b="1" sz="2800" lang="en-US">
                <a:solidFill>
                  <a:srgbClr val="FFC000"/>
                </a:solidFill>
              </a:rPr>
              <a:t>Processor : Minimum Core i3</a:t>
            </a:r>
            <a:endParaRPr b="1" sz="2800" lang="en-US">
              <a:solidFill>
                <a:srgbClr val="FFC000"/>
              </a:solidFill>
            </a:endParaRPr>
          </a:p>
          <a:p>
            <a:pPr indent="-457200" marL="457200">
              <a:buFont typeface="Wingdings" charset="2"/>
              <a:buChar char="u"/>
            </a:pPr>
            <a:r>
              <a:rPr altLang="zh-CN" b="1" sz="2800" lang="en-US">
                <a:solidFill>
                  <a:srgbClr val="FFC000"/>
                </a:solidFill>
              </a:rPr>
              <a:t>Hard disk : 340 gb</a:t>
            </a:r>
            <a:endParaRPr b="1" sz="2800" lang="en-US">
              <a:solidFill>
                <a:srgbClr val="FFC000"/>
              </a:solidFill>
            </a:endParaRPr>
          </a:p>
          <a:p>
            <a:pPr indent="-457200" marL="457200">
              <a:buFont typeface="Wingdings" charset="2"/>
              <a:buChar char="u"/>
            </a:pPr>
            <a:endParaRPr sz="2800" lang="en-US">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8">
                                  <p:stCondLst>
                                    <p:cond delay="0"/>
                                  </p:stCondLst>
                                  <p:childTnLst>
                                    <p:set>
                                      <p:cBhvr>
                                        <p:cTn dur="1" fill="hold" id="6">
                                          <p:stCondLst>
                                            <p:cond delay="0"/>
                                          </p:stCondLst>
                                        </p:cTn>
                                        <p:tgtEl>
                                          <p:spTgt spid="52"/>
                                        </p:tgtEl>
                                        <p:attrNameLst>
                                          <p:attrName>style.visibility</p:attrName>
                                        </p:attrNameLst>
                                      </p:cBhvr>
                                      <p:to>
                                        <p:strVal val="visible"/>
                                      </p:to>
                                    </p:set>
                                    <p:anim calcmode="lin" valueType="num">
                                      <p:cBhvr>
                                        <p:cTn dur="500" fill="hold" id="7"/>
                                        <p:tgtEl>
                                          <p:spTgt spid="52"/>
                                        </p:tgtEl>
                                        <p:attrNameLst>
                                          <p:attrName>ppt_x</p:attrName>
                                        </p:attrNameLst>
                                      </p:cBhvr>
                                      <p:tavLst>
                                        <p:tav tm="0">
                                          <p:val>
                                            <p:strVal val="0-#ppt_w/2"/>
                                          </p:val>
                                        </p:tav>
                                        <p:tav tm="100000">
                                          <p:val>
                                            <p:strVal val="#ppt_x"/>
                                          </p:val>
                                        </p:tav>
                                      </p:tavLst>
                                    </p:anim>
                                    <p:anim calcmode="lin" valueType="num">
                                      <p:cBhvr>
                                        <p:cTn dur="500" fill="hold" id="8"/>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58"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713"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14" name="任意多边形 3"/>
          <p:cNvSpPr/>
          <p:nvPr/>
        </p:nvSpPr>
        <p:spPr>
          <a:xfrm flipV="1">
            <a:off x="9085263" y="0"/>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15" name="任意多边形 9"/>
          <p:cNvSpPr/>
          <p:nvPr/>
        </p:nvSpPr>
        <p:spPr>
          <a:xfrm>
            <a:off x="3044825" y="5673725"/>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16" name="任意多边形 11"/>
          <p:cNvSpPr/>
          <p:nvPr/>
        </p:nvSpPr>
        <p:spPr>
          <a:xfrm flipH="1">
            <a:off x="0" y="5195888"/>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grpSp>
        <p:nvGrpSpPr>
          <p:cNvPr id="58" name="组合 4"/>
          <p:cNvGrpSpPr/>
          <p:nvPr/>
        </p:nvGrpSpPr>
        <p:grpSpPr>
          <a:xfrm>
            <a:off x="225100" y="34925"/>
            <a:ext cx="1196975" cy="1358900"/>
            <a:chOff x="3005054" y="2633346"/>
            <a:chExt cx="1197233" cy="1358900"/>
          </a:xfrm>
        </p:grpSpPr>
        <p:sp>
          <p:nvSpPr>
            <p:cNvPr id="1048717" name="KSO_Shape"/>
            <p:cNvSpPr/>
            <p:nvPr/>
          </p:nvSpPr>
          <p:spPr>
            <a:xfrm>
              <a:off x="3005054" y="2633346"/>
              <a:ext cx="1197233" cy="1358900"/>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chemeClr val="accent1">
                <a:lumMod val="75000"/>
              </a:schemeClr>
            </a:solidFill>
            <a:ln w="44450">
              <a:solidFill>
                <a:schemeClr val="bg1"/>
              </a:solidFill>
            </a:ln>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18" name="文本框 47"/>
            <p:cNvSpPr txBox="1"/>
            <p:nvPr/>
          </p:nvSpPr>
          <p:spPr>
            <a:xfrm>
              <a:off x="3300343" y="2814251"/>
              <a:ext cx="513190" cy="891540"/>
            </a:xfrm>
            <a:prstGeom prst="rect"/>
            <a:noFill/>
          </p:spPr>
          <p:txBody>
            <a:bodyPr rtlCol="0" wrap="none">
              <a:spAutoFit/>
            </a:bodyPr>
            <a:p>
              <a:pPr fontAlgn="auto"/>
              <a:r>
                <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cs typeface="+mn-cs"/>
                </a:rPr>
                <a:t>5</a:t>
              </a:r>
              <a:endPar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endParaRPr>
            </a:p>
          </p:txBody>
        </p:sp>
      </p:grpSp>
      <p:sp>
        <p:nvSpPr>
          <p:cNvPr id="1048719" name="TextBox 1048606"/>
          <p:cNvSpPr txBox="1"/>
          <p:nvPr/>
        </p:nvSpPr>
        <p:spPr>
          <a:xfrm>
            <a:off x="1717299" y="355530"/>
            <a:ext cx="8490441" cy="751840"/>
          </a:xfrm>
          <a:prstGeom prst="rect"/>
        </p:spPr>
        <p:txBody>
          <a:bodyPr rtlCol="0" wrap="square">
            <a:spAutoFit/>
          </a:bodyPr>
          <a:p>
            <a:r>
              <a:rPr altLang="zh-CN" b="1" sz="4400" lang="en-US">
                <a:solidFill>
                  <a:srgbClr val="FF6600"/>
                </a:solidFill>
              </a:rPr>
              <a:t>Plan of action for next review</a:t>
            </a:r>
            <a:endParaRPr b="1" sz="4400" lang="en-US">
              <a:solidFill>
                <a:srgbClr val="FF6600"/>
              </a:solidFill>
            </a:endParaRPr>
          </a:p>
        </p:txBody>
      </p:sp>
      <p:grpSp>
        <p:nvGrpSpPr>
          <p:cNvPr id="59" name="组合 28"/>
          <p:cNvGrpSpPr/>
          <p:nvPr/>
        </p:nvGrpSpPr>
        <p:grpSpPr>
          <a:xfrm>
            <a:off x="10091484" y="547093"/>
            <a:ext cx="795337" cy="804862"/>
            <a:chOff x="8424348" y="140703"/>
            <a:chExt cx="2088922" cy="2113920"/>
          </a:xfrm>
        </p:grpSpPr>
        <p:sp>
          <p:nvSpPr>
            <p:cNvPr id="1048720"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21"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22"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60" name="组合 33"/>
          <p:cNvGrpSpPr/>
          <p:nvPr/>
        </p:nvGrpSpPr>
        <p:grpSpPr>
          <a:xfrm>
            <a:off x="10875961" y="-11903"/>
            <a:ext cx="795337" cy="804862"/>
            <a:chOff x="8424357" y="140703"/>
            <a:chExt cx="2088920" cy="2113920"/>
          </a:xfrm>
        </p:grpSpPr>
        <p:sp>
          <p:nvSpPr>
            <p:cNvPr id="1048723"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24"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25"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61" name="组合 28"/>
          <p:cNvGrpSpPr/>
          <p:nvPr/>
        </p:nvGrpSpPr>
        <p:grpSpPr>
          <a:xfrm>
            <a:off x="2281236" y="5195887"/>
            <a:ext cx="795337" cy="804862"/>
            <a:chOff x="8424348" y="140703"/>
            <a:chExt cx="2088922" cy="2113920"/>
          </a:xfrm>
        </p:grpSpPr>
        <p:sp>
          <p:nvSpPr>
            <p:cNvPr id="1048726"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27"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28"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62" name="组合 33"/>
          <p:cNvGrpSpPr/>
          <p:nvPr/>
        </p:nvGrpSpPr>
        <p:grpSpPr>
          <a:xfrm>
            <a:off x="1142844" y="5873414"/>
            <a:ext cx="795337" cy="804862"/>
            <a:chOff x="8424357" y="140703"/>
            <a:chExt cx="2088920" cy="2113920"/>
          </a:xfrm>
        </p:grpSpPr>
        <p:sp>
          <p:nvSpPr>
            <p:cNvPr id="1048729"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30"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31"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sp>
        <p:nvSpPr>
          <p:cNvPr id="1048732" name="TextBox 1048619"/>
          <p:cNvSpPr txBox="1"/>
          <p:nvPr/>
        </p:nvSpPr>
        <p:spPr>
          <a:xfrm>
            <a:off x="1717299" y="2004200"/>
            <a:ext cx="8831928" cy="2504441"/>
          </a:xfrm>
          <a:prstGeom prst="rect"/>
        </p:spPr>
        <p:txBody>
          <a:bodyPr rtlCol="0" wrap="square">
            <a:spAutoFit/>
          </a:bodyPr>
          <a:p>
            <a:r>
              <a:rPr b="1" sz="3200" lang="en-US">
                <a:solidFill>
                  <a:srgbClr val="FFFF00"/>
                </a:solidFill>
              </a:rPr>
              <a:t>In th</a:t>
            </a:r>
            <a:r>
              <a:rPr altLang="zh-CN" b="1" sz="3200" lang="en-US">
                <a:solidFill>
                  <a:srgbClr val="FFFF00"/>
                </a:solidFill>
              </a:rPr>
              <a:t>is review</a:t>
            </a:r>
            <a:r>
              <a:rPr b="1" sz="3200" lang="en-US">
                <a:solidFill>
                  <a:srgbClr val="FFFF00"/>
                </a:solidFill>
              </a:rPr>
              <a:t> we are doing designing , and making lay-out of our project. But in next </a:t>
            </a:r>
            <a:r>
              <a:rPr altLang="zh-CN" b="1" sz="3200" lang="en-US">
                <a:solidFill>
                  <a:srgbClr val="FFFF00"/>
                </a:solidFill>
              </a:rPr>
              <a:t>review</a:t>
            </a:r>
            <a:r>
              <a:rPr b="1" sz="3200" lang="en-US">
                <a:solidFill>
                  <a:srgbClr val="FFFF00"/>
                </a:solidFill>
              </a:rPr>
              <a:t> we will present </a:t>
            </a:r>
            <a:r>
              <a:rPr altLang="zh-CN" b="1" sz="3200" lang="en-US">
                <a:solidFill>
                  <a:srgbClr val="FFFF00"/>
                </a:solidFill>
              </a:rPr>
              <a:t>Analysis of the project,</a:t>
            </a:r>
            <a:r>
              <a:rPr b="1" sz="3200" lang="en-US">
                <a:solidFill>
                  <a:srgbClr val="FFFF00"/>
                </a:solidFill>
              </a:rPr>
              <a:t> </a:t>
            </a:r>
            <a:r>
              <a:rPr altLang="zh-CN" b="1" sz="3200" lang="en-US">
                <a:solidFill>
                  <a:srgbClr val="FFFF00"/>
                </a:solidFill>
              </a:rPr>
              <a:t>add</a:t>
            </a:r>
            <a:r>
              <a:rPr b="1" sz="3200" lang="en-US">
                <a:solidFill>
                  <a:srgbClr val="FFFF00"/>
                </a:solidFill>
              </a:rPr>
              <a:t> </a:t>
            </a:r>
            <a:r>
              <a:rPr altLang="zh-CN" b="1" sz="3200" lang="en-US">
                <a:solidFill>
                  <a:srgbClr val="FFFF00"/>
                </a:solidFill>
              </a:rPr>
              <a:t>Gr</a:t>
            </a:r>
            <a:r>
              <a:rPr b="1" sz="3200" lang="en-US">
                <a:solidFill>
                  <a:srgbClr val="FFFF00"/>
                </a:solidFill>
              </a:rPr>
              <a:t>aphics</a:t>
            </a:r>
            <a:r>
              <a:rPr altLang="zh-CN" b="1" sz="3200" lang="en-US">
                <a:solidFill>
                  <a:srgbClr val="FFFF00"/>
                </a:solidFill>
              </a:rPr>
              <a:t> and Design</a:t>
            </a:r>
            <a:r>
              <a:rPr b="1" sz="3200" lang="en-US">
                <a:solidFill>
                  <a:srgbClr val="FFFF00"/>
                </a:solidFill>
              </a:rPr>
              <a:t>. Making various database table for information storage.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 presetSubtype="4">
                                  <p:stCondLst>
                                    <p:cond delay="0"/>
                                  </p:stCondLst>
                                  <p:childTnLst>
                                    <p:set>
                                      <p:cBhvr>
                                        <p:cTn dur="1" fill="hold" id="6">
                                          <p:stCondLst>
                                            <p:cond delay="0"/>
                                          </p:stCondLst>
                                        </p:cTn>
                                        <p:tgtEl>
                                          <p:spTgt spid="1048716"/>
                                        </p:tgtEl>
                                        <p:attrNameLst>
                                          <p:attrName>style.visibility</p:attrName>
                                        </p:attrNameLst>
                                      </p:cBhvr>
                                      <p:to>
                                        <p:strVal val="visible"/>
                                      </p:to>
                                    </p:set>
                                    <p:anim calcmode="lin" valueType="num">
                                      <p:cBhvr>
                                        <p:cTn dur="500" fill="hold" id="7"/>
                                        <p:tgtEl>
                                          <p:spTgt spid="1048716"/>
                                        </p:tgtEl>
                                        <p:attrNameLst>
                                          <p:attrName>ppt_x</p:attrName>
                                        </p:attrNameLst>
                                      </p:cBhvr>
                                      <p:tavLst>
                                        <p:tav tm="0">
                                          <p:val>
                                            <p:strVal val="#ppt_x"/>
                                          </p:val>
                                        </p:tav>
                                        <p:tav tm="100000">
                                          <p:val>
                                            <p:strVal val="#ppt_x"/>
                                          </p:val>
                                        </p:tav>
                                      </p:tavLst>
                                    </p:anim>
                                    <p:anim calcmode="lin" valueType="num">
                                      <p:cBhvr>
                                        <p:cTn dur="500" fill="hold" id="8"/>
                                        <p:tgtEl>
                                          <p:spTgt spid="1048716"/>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grpId="0" id="10" nodeType="afterEffect" presetClass="entr" presetID="2" presetSubtype="4">
                                  <p:stCondLst>
                                    <p:cond delay="0"/>
                                  </p:stCondLst>
                                  <p:childTnLst>
                                    <p:set>
                                      <p:cBhvr>
                                        <p:cTn dur="1" fill="hold" id="11">
                                          <p:stCondLst>
                                            <p:cond delay="0"/>
                                          </p:stCondLst>
                                        </p:cTn>
                                        <p:tgtEl>
                                          <p:spTgt spid="1048715"/>
                                        </p:tgtEl>
                                        <p:attrNameLst>
                                          <p:attrName>style.visibility</p:attrName>
                                        </p:attrNameLst>
                                      </p:cBhvr>
                                      <p:to>
                                        <p:strVal val="visible"/>
                                      </p:to>
                                    </p:set>
                                    <p:anim calcmode="lin" valueType="num">
                                      <p:cBhvr>
                                        <p:cTn dur="500" fill="hold" id="12"/>
                                        <p:tgtEl>
                                          <p:spTgt spid="1048715"/>
                                        </p:tgtEl>
                                        <p:attrNameLst>
                                          <p:attrName>ppt_x</p:attrName>
                                        </p:attrNameLst>
                                      </p:cBhvr>
                                      <p:tavLst>
                                        <p:tav tm="0">
                                          <p:val>
                                            <p:strVal val="#ppt_x"/>
                                          </p:val>
                                        </p:tav>
                                        <p:tav tm="100000">
                                          <p:val>
                                            <p:strVal val="#ppt_x"/>
                                          </p:val>
                                        </p:tav>
                                      </p:tavLst>
                                    </p:anim>
                                    <p:anim calcmode="lin" valueType="num">
                                      <p:cBhvr>
                                        <p:cTn dur="500" fill="hold" id="13"/>
                                        <p:tgtEl>
                                          <p:spTgt spid="1048715"/>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grpId="0" id="15" nodeType="afterEffect" presetClass="entr" presetID="2" presetSubtype="1">
                                  <p:stCondLst>
                                    <p:cond delay="0"/>
                                  </p:stCondLst>
                                  <p:childTnLst>
                                    <p:set>
                                      <p:cBhvr>
                                        <p:cTn dur="1" fill="hold" id="16">
                                          <p:stCondLst>
                                            <p:cond delay="0"/>
                                          </p:stCondLst>
                                        </p:cTn>
                                        <p:tgtEl>
                                          <p:spTgt spid="1048714"/>
                                        </p:tgtEl>
                                        <p:attrNameLst>
                                          <p:attrName>style.visibility</p:attrName>
                                        </p:attrNameLst>
                                      </p:cBhvr>
                                      <p:to>
                                        <p:strVal val="visible"/>
                                      </p:to>
                                    </p:set>
                                    <p:anim calcmode="lin" valueType="num">
                                      <p:cBhvr>
                                        <p:cTn dur="500" fill="hold" id="17"/>
                                        <p:tgtEl>
                                          <p:spTgt spid="1048714"/>
                                        </p:tgtEl>
                                        <p:attrNameLst>
                                          <p:attrName>ppt_x</p:attrName>
                                        </p:attrNameLst>
                                      </p:cBhvr>
                                      <p:tavLst>
                                        <p:tav tm="0">
                                          <p:val>
                                            <p:strVal val="#ppt_x"/>
                                          </p:val>
                                        </p:tav>
                                        <p:tav tm="100000">
                                          <p:val>
                                            <p:strVal val="#ppt_x"/>
                                          </p:val>
                                        </p:tav>
                                      </p:tavLst>
                                    </p:anim>
                                    <p:anim calcmode="lin" valueType="num">
                                      <p:cBhvr>
                                        <p:cTn dur="500" fill="hold" id="18"/>
                                        <p:tgtEl>
                                          <p:spTgt spid="1048714"/>
                                        </p:tgtEl>
                                        <p:attrNameLst>
                                          <p:attrName>ppt_y</p:attrName>
                                        </p:attrNameLst>
                                      </p:cBhvr>
                                      <p:tavLst>
                                        <p:tav tm="0">
                                          <p:val>
                                            <p:strVal val="0-#ppt_h/2"/>
                                          </p:val>
                                        </p:tav>
                                        <p:tav tm="100000">
                                          <p:val>
                                            <p:strVal val="#ppt_y"/>
                                          </p:val>
                                        </p:tav>
                                      </p:tavLst>
                                    </p:anim>
                                  </p:childTnLst>
                                </p:cTn>
                              </p:par>
                            </p:childTnLst>
                          </p:cTn>
                        </p:par>
                        <p:par>
                          <p:cTn fill="hold" id="19">
                            <p:stCondLst>
                              <p:cond delay="1500"/>
                            </p:stCondLst>
                            <p:childTnLst>
                              <p:par>
                                <p:cTn fill="hold" id="20" nodeType="afterEffect" presetClass="entr" presetID="2" presetSubtype="8">
                                  <p:stCondLst>
                                    <p:cond delay="0"/>
                                  </p:stCondLst>
                                  <p:childTnLst>
                                    <p:set>
                                      <p:cBhvr>
                                        <p:cTn dur="1" fill="hold" id="21">
                                          <p:stCondLst>
                                            <p:cond delay="0"/>
                                          </p:stCondLst>
                                        </p:cTn>
                                        <p:tgtEl>
                                          <p:spTgt spid="58"/>
                                        </p:tgtEl>
                                        <p:attrNameLst>
                                          <p:attrName>style.visibility</p:attrName>
                                        </p:attrNameLst>
                                      </p:cBhvr>
                                      <p:to>
                                        <p:strVal val="visible"/>
                                      </p:to>
                                    </p:set>
                                    <p:anim calcmode="lin" valueType="num">
                                      <p:cBhvr>
                                        <p:cTn dur="500" fill="hold" id="22"/>
                                        <p:tgtEl>
                                          <p:spTgt spid="58"/>
                                        </p:tgtEl>
                                        <p:attrNameLst>
                                          <p:attrName>ppt_x</p:attrName>
                                        </p:attrNameLst>
                                      </p:cBhvr>
                                      <p:tavLst>
                                        <p:tav tm="0">
                                          <p:val>
                                            <p:strVal val="0-#ppt_w/2"/>
                                          </p:val>
                                        </p:tav>
                                        <p:tav tm="100000">
                                          <p:val>
                                            <p:strVal val="#ppt_x"/>
                                          </p:val>
                                        </p:tav>
                                      </p:tavLst>
                                    </p:anim>
                                    <p:anim calcmode="lin" valueType="num">
                                      <p:cBhvr>
                                        <p:cTn dur="500" fill="hold" id="23"/>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4" grpId="0" animBg="1"/>
      <p:bldP spid="1048715" grpId="0" animBg="1"/>
      <p:bldP spid="10487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pic>
        <p:nvPicPr>
          <p:cNvPr id="2097159"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733"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34" name="任意多边形 3"/>
          <p:cNvSpPr/>
          <p:nvPr/>
        </p:nvSpPr>
        <p:spPr>
          <a:xfrm flipV="1">
            <a:off x="9085263" y="0"/>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35" name="任意多边形 9"/>
          <p:cNvSpPr/>
          <p:nvPr/>
        </p:nvSpPr>
        <p:spPr>
          <a:xfrm>
            <a:off x="3044825" y="5673725"/>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36" name="任意多边形 11"/>
          <p:cNvSpPr/>
          <p:nvPr/>
        </p:nvSpPr>
        <p:spPr>
          <a:xfrm flipH="1">
            <a:off x="0" y="5195888"/>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37" name="TextBox 1048812"/>
          <p:cNvSpPr txBox="1"/>
          <p:nvPr/>
        </p:nvSpPr>
        <p:spPr>
          <a:xfrm>
            <a:off x="1717299" y="355530"/>
            <a:ext cx="8490441" cy="769441"/>
          </a:xfrm>
          <a:prstGeom prst="rect"/>
        </p:spPr>
        <p:txBody>
          <a:bodyPr rtlCol="0" wrap="square">
            <a:spAutoFit/>
          </a:bodyPr>
          <a:p>
            <a:r>
              <a:rPr b="1" dirty="0" sz="4400" lang="en-US">
                <a:solidFill>
                  <a:srgbClr val="FF6600"/>
                </a:solidFill>
              </a:rPr>
              <a:t>DFD(Data Flow Diagram)</a:t>
            </a:r>
          </a:p>
        </p:txBody>
      </p:sp>
      <p:grpSp>
        <p:nvGrpSpPr>
          <p:cNvPr id="64" name="组合 28"/>
          <p:cNvGrpSpPr/>
          <p:nvPr/>
        </p:nvGrpSpPr>
        <p:grpSpPr>
          <a:xfrm>
            <a:off x="10091484" y="547093"/>
            <a:ext cx="795337" cy="804862"/>
            <a:chOff x="8424348" y="140703"/>
            <a:chExt cx="2088922" cy="2113920"/>
          </a:xfrm>
        </p:grpSpPr>
        <p:sp>
          <p:nvSpPr>
            <p:cNvPr id="1048738"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39"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40"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65" name="组合 33"/>
          <p:cNvGrpSpPr/>
          <p:nvPr/>
        </p:nvGrpSpPr>
        <p:grpSpPr>
          <a:xfrm>
            <a:off x="10875961" y="-11903"/>
            <a:ext cx="795337" cy="804862"/>
            <a:chOff x="8424357" y="140703"/>
            <a:chExt cx="2088920" cy="2113920"/>
          </a:xfrm>
        </p:grpSpPr>
        <p:sp>
          <p:nvSpPr>
            <p:cNvPr id="1048741"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42"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43"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66" name="组合 28"/>
          <p:cNvGrpSpPr/>
          <p:nvPr/>
        </p:nvGrpSpPr>
        <p:grpSpPr>
          <a:xfrm>
            <a:off x="2281236" y="5195887"/>
            <a:ext cx="795337" cy="804862"/>
            <a:chOff x="8424348" y="140703"/>
            <a:chExt cx="2088922" cy="2113920"/>
          </a:xfrm>
        </p:grpSpPr>
        <p:sp>
          <p:nvSpPr>
            <p:cNvPr id="1048744"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45"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46"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67" name="组合 33"/>
          <p:cNvGrpSpPr/>
          <p:nvPr/>
        </p:nvGrpSpPr>
        <p:grpSpPr>
          <a:xfrm>
            <a:off x="1142844" y="5873414"/>
            <a:ext cx="795337" cy="804862"/>
            <a:chOff x="8424357" y="140703"/>
            <a:chExt cx="2088920" cy="2113920"/>
          </a:xfrm>
        </p:grpSpPr>
        <p:sp>
          <p:nvSpPr>
            <p:cNvPr id="1048747"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48"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49"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68" name="组合 4"/>
          <p:cNvGrpSpPr/>
          <p:nvPr/>
        </p:nvGrpSpPr>
        <p:grpSpPr>
          <a:xfrm>
            <a:off x="357409" y="264468"/>
            <a:ext cx="1196974" cy="1358900"/>
            <a:chOff x="2125734" y="2449759"/>
            <a:chExt cx="1197233" cy="1358900"/>
          </a:xfrm>
        </p:grpSpPr>
        <p:sp>
          <p:nvSpPr>
            <p:cNvPr id="1048750" name="KSO_Shape"/>
            <p:cNvSpPr/>
            <p:nvPr/>
          </p:nvSpPr>
          <p:spPr>
            <a:xfrm>
              <a:off x="2125734" y="2449759"/>
              <a:ext cx="1197233" cy="1358900"/>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chemeClr val="accent4"/>
            </a:solidFill>
            <a:ln w="44450">
              <a:solidFill>
                <a:schemeClr val="bg1"/>
              </a:solidFill>
            </a:ln>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51" name="文本框 47"/>
            <p:cNvSpPr txBox="1"/>
            <p:nvPr/>
          </p:nvSpPr>
          <p:spPr>
            <a:xfrm>
              <a:off x="2466924" y="2683440"/>
              <a:ext cx="513191" cy="891540"/>
            </a:xfrm>
            <a:prstGeom prst="rect"/>
            <a:noFill/>
          </p:spPr>
          <p:txBody>
            <a:bodyPr rtlCol="0" wrap="none">
              <a:spAutoFit/>
            </a:bodyPr>
            <a:p>
              <a:pPr fontAlgn="auto"/>
              <a:r>
                <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cs typeface="+mn-cs"/>
                </a:rPr>
                <a:t>6</a:t>
              </a:r>
              <a:endPar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endParaRPr>
            </a:p>
          </p:txBody>
        </p:sp>
      </p:grpSp>
      <p:pic>
        <p:nvPicPr>
          <p:cNvPr id="2097160" name="Picture 2"/>
          <p:cNvPicPr>
            <a:picLocks noChangeAspect="1"/>
          </p:cNvPicPr>
          <p:nvPr/>
        </p:nvPicPr>
        <p:blipFill>
          <a:blip xmlns:r="http://schemas.openxmlformats.org/officeDocument/2006/relationships" r:embed="rId2"/>
          <a:stretch>
            <a:fillRect/>
          </a:stretch>
        </p:blipFill>
        <p:spPr>
          <a:xfrm>
            <a:off x="1901762" y="1718835"/>
            <a:ext cx="8121514" cy="442350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4">
                                  <p:stCondLst>
                                    <p:cond delay="0"/>
                                  </p:stCondLst>
                                  <p:childTnLst>
                                    <p:set>
                                      <p:cBhvr>
                                        <p:cTn dur="1" fill="hold" id="6">
                                          <p:stCondLst>
                                            <p:cond delay="0"/>
                                          </p:stCondLst>
                                        </p:cTn>
                                        <p:tgtEl>
                                          <p:spTgt spid="1048736"/>
                                        </p:tgtEl>
                                        <p:attrNameLst>
                                          <p:attrName>style.visibility</p:attrName>
                                        </p:attrNameLst>
                                      </p:cBhvr>
                                      <p:to>
                                        <p:strVal val="visible"/>
                                      </p:to>
                                    </p:set>
                                    <p:anim calcmode="lin" valueType="num">
                                      <p:cBhvr>
                                        <p:cTn dur="500" fill="hold" id="7"/>
                                        <p:tgtEl>
                                          <p:spTgt spid="1048736"/>
                                        </p:tgtEl>
                                        <p:attrNameLst>
                                          <p:attrName>ppt_x</p:attrName>
                                        </p:attrNameLst>
                                      </p:cBhvr>
                                      <p:tavLst>
                                        <p:tav tm="0">
                                          <p:val>
                                            <p:strVal val="#ppt_x"/>
                                          </p:val>
                                        </p:tav>
                                        <p:tav tm="100000">
                                          <p:val>
                                            <p:strVal val="#ppt_x"/>
                                          </p:val>
                                        </p:tav>
                                      </p:tavLst>
                                    </p:anim>
                                    <p:anim calcmode="lin" valueType="num">
                                      <p:cBhvr>
                                        <p:cTn dur="500" fill="hold" id="8"/>
                                        <p:tgtEl>
                                          <p:spTgt spid="1048736"/>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id="10" nodeType="afterEffect" presetClass="entr" presetID="2" presetSubtype="4">
                                  <p:stCondLst>
                                    <p:cond delay="0"/>
                                  </p:stCondLst>
                                  <p:childTnLst>
                                    <p:set>
                                      <p:cBhvr>
                                        <p:cTn dur="1" fill="hold" id="11">
                                          <p:stCondLst>
                                            <p:cond delay="0"/>
                                          </p:stCondLst>
                                        </p:cTn>
                                        <p:tgtEl>
                                          <p:spTgt spid="1048735"/>
                                        </p:tgtEl>
                                        <p:attrNameLst>
                                          <p:attrName>style.visibility</p:attrName>
                                        </p:attrNameLst>
                                      </p:cBhvr>
                                      <p:to>
                                        <p:strVal val="visible"/>
                                      </p:to>
                                    </p:set>
                                    <p:anim calcmode="lin" valueType="num">
                                      <p:cBhvr>
                                        <p:cTn dur="500" fill="hold" id="12"/>
                                        <p:tgtEl>
                                          <p:spTgt spid="1048735"/>
                                        </p:tgtEl>
                                        <p:attrNameLst>
                                          <p:attrName>ppt_x</p:attrName>
                                        </p:attrNameLst>
                                      </p:cBhvr>
                                      <p:tavLst>
                                        <p:tav tm="0">
                                          <p:val>
                                            <p:strVal val="#ppt_x"/>
                                          </p:val>
                                        </p:tav>
                                        <p:tav tm="100000">
                                          <p:val>
                                            <p:strVal val="#ppt_x"/>
                                          </p:val>
                                        </p:tav>
                                      </p:tavLst>
                                    </p:anim>
                                    <p:anim calcmode="lin" valueType="num">
                                      <p:cBhvr>
                                        <p:cTn dur="500" fill="hold" id="13"/>
                                        <p:tgtEl>
                                          <p:spTgt spid="1048735"/>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id="15" nodeType="afterEffect" presetClass="entr" presetID="2" presetSubtype="1">
                                  <p:stCondLst>
                                    <p:cond delay="0"/>
                                  </p:stCondLst>
                                  <p:childTnLst>
                                    <p:set>
                                      <p:cBhvr>
                                        <p:cTn dur="1" fill="hold" id="16">
                                          <p:stCondLst>
                                            <p:cond delay="0"/>
                                          </p:stCondLst>
                                        </p:cTn>
                                        <p:tgtEl>
                                          <p:spTgt spid="1048734"/>
                                        </p:tgtEl>
                                        <p:attrNameLst>
                                          <p:attrName>style.visibility</p:attrName>
                                        </p:attrNameLst>
                                      </p:cBhvr>
                                      <p:to>
                                        <p:strVal val="visible"/>
                                      </p:to>
                                    </p:set>
                                    <p:anim calcmode="lin" valueType="num">
                                      <p:cBhvr>
                                        <p:cTn dur="500" fill="hold" id="17"/>
                                        <p:tgtEl>
                                          <p:spTgt spid="1048734"/>
                                        </p:tgtEl>
                                        <p:attrNameLst>
                                          <p:attrName>ppt_x</p:attrName>
                                        </p:attrNameLst>
                                      </p:cBhvr>
                                      <p:tavLst>
                                        <p:tav tm="0">
                                          <p:val>
                                            <p:strVal val="#ppt_x"/>
                                          </p:val>
                                        </p:tav>
                                        <p:tav tm="100000">
                                          <p:val>
                                            <p:strVal val="#ppt_x"/>
                                          </p:val>
                                        </p:tav>
                                      </p:tavLst>
                                    </p:anim>
                                    <p:anim calcmode="lin" valueType="num">
                                      <p:cBhvr>
                                        <p:cTn dur="500" fill="hold" id="18"/>
                                        <p:tgtEl>
                                          <p:spTgt spid="10487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61" name="图片 1"/>
          <p:cNvPicPr>
            <a:picLocks noChangeAspect="1"/>
          </p:cNvPicPr>
          <p:nvPr/>
        </p:nvPicPr>
        <p:blipFill rotWithShape="1">
          <a:blip xmlns:r="http://schemas.openxmlformats.org/officeDocument/2006/relationships" r:embed="rId1">
            <a:duotone>
              <a:prstClr val="black"/>
              <a:srgbClr val="D9C3A5">
                <a:tint val="50000"/>
                <a:satMod val="180000"/>
              </a:srgbClr>
            </a:duotone>
          </a:blip>
          <a:srcRect b="15812"/>
          <a:stretch>
            <a:fillRect/>
          </a:stretch>
        </p:blipFill>
        <p:spPr>
          <a:xfrm>
            <a:off x="0" y="1"/>
            <a:ext cx="12192001" cy="6857999"/>
          </a:xfrm>
          <a:prstGeom prst="rect"/>
        </p:spPr>
      </p:pic>
      <p:sp>
        <p:nvSpPr>
          <p:cNvPr id="1048752" name="矩形 2"/>
          <p:cNvSpPr/>
          <p:nvPr/>
        </p:nvSpPr>
        <p:spPr>
          <a:xfrm>
            <a:off x="0" y="0"/>
            <a:ext cx="12192001" cy="6858000"/>
          </a:xfrm>
          <a:prstGeom prst="rect"/>
          <a:gradFill flip="none" rotWithShape="1">
            <a:gsLst>
              <a:gs pos="0">
                <a:srgbClr val="7030A0">
                  <a:alpha val="71000"/>
                </a:srgbClr>
              </a:gs>
              <a:gs pos="30000">
                <a:srgbClr val="7030A0">
                  <a:alpha val="82000"/>
                </a:srgbClr>
              </a:gs>
              <a:gs pos="100000">
                <a:srgbClr val="4C216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53" name="任意多边形 3"/>
          <p:cNvSpPr/>
          <p:nvPr/>
        </p:nvSpPr>
        <p:spPr>
          <a:xfrm flipV="1">
            <a:off x="9085263" y="0"/>
            <a:ext cx="3106738" cy="1428750"/>
          </a:xfrm>
          <a:custGeom>
            <a:avLst/>
            <a:gdLst>
              <a:gd name="connsiteX0" fmla="*/ 2850980 w 5067301"/>
              <a:gd name="connsiteY0" fmla="*/ 0 h 2330133"/>
              <a:gd name="connsiteX1" fmla="*/ 3756668 w 5067301"/>
              <a:gd name="connsiteY1" fmla="*/ 565584 h 2330133"/>
              <a:gd name="connsiteX2" fmla="*/ 4181158 w 5067301"/>
              <a:gd name="connsiteY2" fmla="*/ 469871 h 2330133"/>
              <a:gd name="connsiteX3" fmla="*/ 5022350 w 5067301"/>
              <a:gd name="connsiteY3" fmla="*/ 916732 h 2330133"/>
              <a:gd name="connsiteX4" fmla="*/ 5067301 w 5067301"/>
              <a:gd name="connsiteY4" fmla="*/ 999475 h 2330133"/>
              <a:gd name="connsiteX5" fmla="*/ 5067301 w 5067301"/>
              <a:gd name="connsiteY5" fmla="*/ 2330133 h 2330133"/>
              <a:gd name="connsiteX6" fmla="*/ 34883 w 5067301"/>
              <a:gd name="connsiteY6" fmla="*/ 2330133 h 2330133"/>
              <a:gd name="connsiteX7" fmla="*/ 14035 w 5067301"/>
              <a:gd name="connsiteY7" fmla="*/ 2258351 h 2330133"/>
              <a:gd name="connsiteX8" fmla="*/ 0 w 5067301"/>
              <a:gd name="connsiteY8" fmla="*/ 2109997 h 2330133"/>
              <a:gd name="connsiteX9" fmla="*/ 784384 w 5067301"/>
              <a:gd name="connsiteY9" fmla="*/ 1326310 h 2330133"/>
              <a:gd name="connsiteX10" fmla="*/ 934311 w 5067301"/>
              <a:gd name="connsiteY10" fmla="*/ 1341410 h 2330133"/>
              <a:gd name="connsiteX11" fmla="*/ 1568766 w 5067301"/>
              <a:gd name="connsiteY11" fmla="*/ 1013544 h 2330133"/>
              <a:gd name="connsiteX12" fmla="*/ 1840822 w 5067301"/>
              <a:gd name="connsiteY12" fmla="*/ 1064814 h 2330133"/>
              <a:gd name="connsiteX13" fmla="*/ 1836538 w 5067301"/>
              <a:gd name="connsiteY13" fmla="*/ 1013544 h 2330133"/>
              <a:gd name="connsiteX14" fmla="*/ 2850980 w 5067301"/>
              <a:gd name="connsiteY14" fmla="*/ 0 h 23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67301" h="2330133">
                <a:moveTo>
                  <a:pt x="2850980" y="0"/>
                </a:moveTo>
                <a:cubicBezTo>
                  <a:pt x="3249564" y="0"/>
                  <a:pt x="3594456" y="229667"/>
                  <a:pt x="3756668" y="565584"/>
                </a:cubicBezTo>
                <a:cubicBezTo>
                  <a:pt x="3884965" y="503272"/>
                  <a:pt x="4029158" y="469871"/>
                  <a:pt x="4181158" y="469871"/>
                </a:cubicBezTo>
                <a:cubicBezTo>
                  <a:pt x="4531322" y="469871"/>
                  <a:pt x="4840047" y="647128"/>
                  <a:pt x="5022350" y="916732"/>
                </a:cubicBezTo>
                <a:lnTo>
                  <a:pt x="5067301" y="999475"/>
                </a:lnTo>
                <a:lnTo>
                  <a:pt x="5067301" y="2330133"/>
                </a:lnTo>
                <a:lnTo>
                  <a:pt x="34883" y="2330133"/>
                </a:lnTo>
                <a:lnTo>
                  <a:pt x="14035" y="2258351"/>
                </a:lnTo>
                <a:cubicBezTo>
                  <a:pt x="4823" y="2210314"/>
                  <a:pt x="0" y="2160718"/>
                  <a:pt x="0" y="2109997"/>
                </a:cubicBezTo>
                <a:cubicBezTo>
                  <a:pt x="0" y="1677179"/>
                  <a:pt x="351180" y="1326310"/>
                  <a:pt x="784384" y="1326310"/>
                </a:cubicBezTo>
                <a:lnTo>
                  <a:pt x="934311" y="1341410"/>
                </a:lnTo>
                <a:cubicBezTo>
                  <a:pt x="1074188" y="1142204"/>
                  <a:pt x="1306436" y="1013544"/>
                  <a:pt x="1568766" y="1013544"/>
                </a:cubicBezTo>
                <a:cubicBezTo>
                  <a:pt x="1664766" y="1013544"/>
                  <a:pt x="1756739" y="1030773"/>
                  <a:pt x="1840822" y="1064814"/>
                </a:cubicBezTo>
                <a:cubicBezTo>
                  <a:pt x="1836971" y="1047932"/>
                  <a:pt x="1836538" y="1030788"/>
                  <a:pt x="1836538" y="1013544"/>
                </a:cubicBezTo>
                <a:cubicBezTo>
                  <a:pt x="1836538" y="453778"/>
                  <a:pt x="2290718" y="0"/>
                  <a:pt x="2850980"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54" name="任意多边形 9"/>
          <p:cNvSpPr/>
          <p:nvPr/>
        </p:nvSpPr>
        <p:spPr>
          <a:xfrm>
            <a:off x="3044825" y="5673725"/>
            <a:ext cx="4062413" cy="1184275"/>
          </a:xfrm>
          <a:custGeom>
            <a:avLst/>
            <a:gdLst>
              <a:gd name="connsiteX0" fmla="*/ 1767396 w 4061932"/>
              <a:gd name="connsiteY0" fmla="*/ 0 h 1184280"/>
              <a:gd name="connsiteX1" fmla="*/ 2673083 w 4061932"/>
              <a:gd name="connsiteY1" fmla="*/ 565584 h 1184280"/>
              <a:gd name="connsiteX2" fmla="*/ 3097574 w 4061932"/>
              <a:gd name="connsiteY2" fmla="*/ 469871 h 1184280"/>
              <a:gd name="connsiteX3" fmla="*/ 4032297 w 4061932"/>
              <a:gd name="connsiteY3" fmla="*/ 1088896 h 1184280"/>
              <a:gd name="connsiteX4" fmla="*/ 4061932 w 4061932"/>
              <a:gd name="connsiteY4" fmla="*/ 1184280 h 1184280"/>
              <a:gd name="connsiteX5" fmla="*/ 0 w 4061932"/>
              <a:gd name="connsiteY5" fmla="*/ 1184280 h 1184280"/>
              <a:gd name="connsiteX6" fmla="*/ 43772 w 4061932"/>
              <a:gd name="connsiteY6" fmla="*/ 1150130 h 1184280"/>
              <a:gd name="connsiteX7" fmla="*/ 485183 w 4061932"/>
              <a:gd name="connsiteY7" fmla="*/ 1013544 h 1184280"/>
              <a:gd name="connsiteX8" fmla="*/ 757238 w 4061932"/>
              <a:gd name="connsiteY8" fmla="*/ 1064814 h 1184280"/>
              <a:gd name="connsiteX9" fmla="*/ 752954 w 4061932"/>
              <a:gd name="connsiteY9" fmla="*/ 1013544 h 1184280"/>
              <a:gd name="connsiteX10" fmla="*/ 1767396 w 4061932"/>
              <a:gd name="connsiteY10" fmla="*/ 0 h 118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932" h="1184280">
                <a:moveTo>
                  <a:pt x="1767396" y="0"/>
                </a:moveTo>
                <a:cubicBezTo>
                  <a:pt x="2165980" y="0"/>
                  <a:pt x="2510872" y="229667"/>
                  <a:pt x="2673083" y="565584"/>
                </a:cubicBezTo>
                <a:cubicBezTo>
                  <a:pt x="2801380" y="503272"/>
                  <a:pt x="2945573" y="469871"/>
                  <a:pt x="3097574" y="469871"/>
                </a:cubicBezTo>
                <a:cubicBezTo>
                  <a:pt x="3517771" y="469871"/>
                  <a:pt x="3878296" y="725121"/>
                  <a:pt x="4032297" y="1088896"/>
                </a:cubicBezTo>
                <a:lnTo>
                  <a:pt x="4061932" y="1184280"/>
                </a:lnTo>
                <a:lnTo>
                  <a:pt x="0" y="1184280"/>
                </a:lnTo>
                <a:lnTo>
                  <a:pt x="43772" y="1150130"/>
                </a:lnTo>
                <a:cubicBezTo>
                  <a:pt x="169020" y="1063802"/>
                  <a:pt x="321226" y="1013544"/>
                  <a:pt x="485183" y="1013544"/>
                </a:cubicBezTo>
                <a:cubicBezTo>
                  <a:pt x="581181" y="1013544"/>
                  <a:pt x="673155" y="1030773"/>
                  <a:pt x="757238" y="1064814"/>
                </a:cubicBezTo>
                <a:cubicBezTo>
                  <a:pt x="753386" y="1047932"/>
                  <a:pt x="752954" y="1030788"/>
                  <a:pt x="752954" y="1013544"/>
                </a:cubicBezTo>
                <a:cubicBezTo>
                  <a:pt x="752954" y="453778"/>
                  <a:pt x="1207134" y="0"/>
                  <a:pt x="1767396"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55" name="任意多边形 11"/>
          <p:cNvSpPr/>
          <p:nvPr/>
        </p:nvSpPr>
        <p:spPr>
          <a:xfrm flipH="1">
            <a:off x="0" y="5195888"/>
            <a:ext cx="4562475" cy="1662113"/>
          </a:xfrm>
          <a:custGeom>
            <a:avLst/>
            <a:gdLst>
              <a:gd name="connsiteX0" fmla="*/ 2708735 w 4563104"/>
              <a:gd name="connsiteY0" fmla="*/ 0 h 1661797"/>
              <a:gd name="connsiteX1" fmla="*/ 1694292 w 4563104"/>
              <a:gd name="connsiteY1" fmla="*/ 1013544 h 1661797"/>
              <a:gd name="connsiteX2" fmla="*/ 1698577 w 4563104"/>
              <a:gd name="connsiteY2" fmla="*/ 1064814 h 1661797"/>
              <a:gd name="connsiteX3" fmla="*/ 1426521 w 4563104"/>
              <a:gd name="connsiteY3" fmla="*/ 1013544 h 1661797"/>
              <a:gd name="connsiteX4" fmla="*/ 792065 w 4563104"/>
              <a:gd name="connsiteY4" fmla="*/ 1341410 h 1661797"/>
              <a:gd name="connsiteX5" fmla="*/ 642138 w 4563104"/>
              <a:gd name="connsiteY5" fmla="*/ 1326310 h 1661797"/>
              <a:gd name="connsiteX6" fmla="*/ 87495 w 4563104"/>
              <a:gd name="connsiteY6" fmla="*/ 1555847 h 1661797"/>
              <a:gd name="connsiteX7" fmla="*/ 0 w 4563104"/>
              <a:gd name="connsiteY7" fmla="*/ 1661797 h 1661797"/>
              <a:gd name="connsiteX8" fmla="*/ 4563104 w 4563104"/>
              <a:gd name="connsiteY8" fmla="*/ 1661797 h 1661797"/>
              <a:gd name="connsiteX9" fmla="*/ 4563104 w 4563104"/>
              <a:gd name="connsiteY9" fmla="*/ 616873 h 1661797"/>
              <a:gd name="connsiteX10" fmla="*/ 4522457 w 4563104"/>
              <a:gd name="connsiteY10" fmla="*/ 592201 h 1661797"/>
              <a:gd name="connsiteX11" fmla="*/ 4038913 w 4563104"/>
              <a:gd name="connsiteY11" fmla="*/ 469871 h 1661797"/>
              <a:gd name="connsiteX12" fmla="*/ 3614422 w 4563104"/>
              <a:gd name="connsiteY12" fmla="*/ 565584 h 1661797"/>
              <a:gd name="connsiteX13" fmla="*/ 2708735 w 4563104"/>
              <a:gd name="connsiteY13" fmla="*/ 0 h 16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63104" h="1661797">
                <a:moveTo>
                  <a:pt x="2708735" y="0"/>
                </a:moveTo>
                <a:cubicBezTo>
                  <a:pt x="2148473" y="0"/>
                  <a:pt x="1694292" y="453778"/>
                  <a:pt x="1694292" y="1013544"/>
                </a:cubicBezTo>
                <a:cubicBezTo>
                  <a:pt x="1694292" y="1030788"/>
                  <a:pt x="1694725" y="1047932"/>
                  <a:pt x="1698577" y="1064814"/>
                </a:cubicBezTo>
                <a:cubicBezTo>
                  <a:pt x="1614493" y="1030773"/>
                  <a:pt x="1522520" y="1013544"/>
                  <a:pt x="1426521" y="1013544"/>
                </a:cubicBezTo>
                <a:cubicBezTo>
                  <a:pt x="1164190" y="1013544"/>
                  <a:pt x="931942" y="1142204"/>
                  <a:pt x="792065" y="1341410"/>
                </a:cubicBezTo>
                <a:lnTo>
                  <a:pt x="642138" y="1326310"/>
                </a:lnTo>
                <a:cubicBezTo>
                  <a:pt x="425536" y="1326310"/>
                  <a:pt x="229440" y="1414028"/>
                  <a:pt x="87495" y="1555847"/>
                </a:cubicBezTo>
                <a:lnTo>
                  <a:pt x="0" y="1661797"/>
                </a:lnTo>
                <a:lnTo>
                  <a:pt x="4563104" y="1661797"/>
                </a:lnTo>
                <a:lnTo>
                  <a:pt x="4563104" y="616873"/>
                </a:lnTo>
                <a:lnTo>
                  <a:pt x="4522457" y="592201"/>
                </a:lnTo>
                <a:cubicBezTo>
                  <a:pt x="4378717" y="514186"/>
                  <a:pt x="4213995" y="469871"/>
                  <a:pt x="4038913" y="469871"/>
                </a:cubicBezTo>
                <a:cubicBezTo>
                  <a:pt x="3886912" y="469871"/>
                  <a:pt x="3742719" y="503272"/>
                  <a:pt x="3614422" y="565584"/>
                </a:cubicBezTo>
                <a:cubicBezTo>
                  <a:pt x="3452211" y="229667"/>
                  <a:pt x="3107318" y="0"/>
                  <a:pt x="2708735" y="0"/>
                </a:cubicBezTo>
                <a:close/>
              </a:path>
            </a:pathLst>
          </a:custGeom>
          <a:solidFill>
            <a:schemeClr val="bg1"/>
          </a:solidFill>
          <a:ln w="12700">
            <a:noFill/>
          </a:ln>
          <a:effectLst>
            <a:outerShdw algn="br" blurRad="50800" dir="135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wrap="square">
            <a:noAutofit/>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56" name="TextBox 1048890"/>
          <p:cNvSpPr txBox="1"/>
          <p:nvPr/>
        </p:nvSpPr>
        <p:spPr>
          <a:xfrm>
            <a:off x="1717299" y="355530"/>
            <a:ext cx="8490441" cy="769441"/>
          </a:xfrm>
          <a:prstGeom prst="rect"/>
        </p:spPr>
        <p:txBody>
          <a:bodyPr rtlCol="0" wrap="square">
            <a:spAutoFit/>
          </a:bodyPr>
          <a:p>
            <a:r>
              <a:rPr b="1" dirty="0" sz="4400" lang="en-US">
                <a:solidFill>
                  <a:srgbClr val="FF6600"/>
                </a:solidFill>
              </a:rPr>
              <a:t>ER Diagram</a:t>
            </a:r>
          </a:p>
        </p:txBody>
      </p:sp>
      <p:grpSp>
        <p:nvGrpSpPr>
          <p:cNvPr id="70" name="组合 28"/>
          <p:cNvGrpSpPr/>
          <p:nvPr/>
        </p:nvGrpSpPr>
        <p:grpSpPr>
          <a:xfrm>
            <a:off x="10091484" y="547093"/>
            <a:ext cx="795337" cy="804862"/>
            <a:chOff x="8424348" y="140703"/>
            <a:chExt cx="2088922" cy="2113920"/>
          </a:xfrm>
        </p:grpSpPr>
        <p:sp>
          <p:nvSpPr>
            <p:cNvPr id="1048757"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58"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59"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71" name="组合 33"/>
          <p:cNvGrpSpPr/>
          <p:nvPr/>
        </p:nvGrpSpPr>
        <p:grpSpPr>
          <a:xfrm>
            <a:off x="10875961" y="-11903"/>
            <a:ext cx="795337" cy="804862"/>
            <a:chOff x="8424357" y="140703"/>
            <a:chExt cx="2088920" cy="2113920"/>
          </a:xfrm>
        </p:grpSpPr>
        <p:sp>
          <p:nvSpPr>
            <p:cNvPr id="1048760"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61"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62"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72" name="组合 28"/>
          <p:cNvGrpSpPr/>
          <p:nvPr/>
        </p:nvGrpSpPr>
        <p:grpSpPr>
          <a:xfrm>
            <a:off x="2281236" y="5195887"/>
            <a:ext cx="795337" cy="804862"/>
            <a:chOff x="8424348" y="140703"/>
            <a:chExt cx="2088922" cy="2113920"/>
          </a:xfrm>
        </p:grpSpPr>
        <p:sp>
          <p:nvSpPr>
            <p:cNvPr id="1048763" name="等腰三角形 29"/>
            <p:cNvSpPr/>
            <p:nvPr/>
          </p:nvSpPr>
          <p:spPr>
            <a:xfrm rot="2805906">
              <a:off x="8407058" y="178488"/>
              <a:ext cx="2113920" cy="2038350"/>
            </a:xfrm>
            <a:prstGeom prst="triangle">
              <a:avLst>
                <a:gd name="adj" fmla="val 68794"/>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64"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65"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73" name="组合 33"/>
          <p:cNvGrpSpPr/>
          <p:nvPr/>
        </p:nvGrpSpPr>
        <p:grpSpPr>
          <a:xfrm>
            <a:off x="1142844" y="5873414"/>
            <a:ext cx="795337" cy="804862"/>
            <a:chOff x="8424357" y="140703"/>
            <a:chExt cx="2088920" cy="2113920"/>
          </a:xfrm>
        </p:grpSpPr>
        <p:sp>
          <p:nvSpPr>
            <p:cNvPr id="1048766" name="等腰三角形 30"/>
            <p:cNvSpPr/>
            <p:nvPr/>
          </p:nvSpPr>
          <p:spPr>
            <a:xfrm rot="2805906">
              <a:off x="8407058" y="178488"/>
              <a:ext cx="2113920" cy="2038350"/>
            </a:xfrm>
            <a:prstGeom prst="triangle">
              <a:avLst>
                <a:gd name="adj" fmla="val 6879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67" name="等腰三角形 27"/>
            <p:cNvSpPr/>
            <p:nvPr/>
          </p:nvSpPr>
          <p:spPr>
            <a:xfrm rot="2805906">
              <a:off x="9008910" y="163359"/>
              <a:ext cx="870047" cy="2039171"/>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Lst>
              <a:ahLst/>
              <a:cxnLst>
                <a:cxn ang="0">
                  <a:pos x="connsiteX0-1" y="connsiteY0-2"/>
                </a:cxn>
                <a:cxn ang="0">
                  <a:pos x="connsiteX1-3" y="connsiteY1-4"/>
                </a:cxn>
                <a:cxn ang="0">
                  <a:pos x="connsiteX2-5" y="connsiteY2-6"/>
                </a:cxn>
                <a:cxn ang="0">
                  <a:pos x="connsiteX3-7" y="connsiteY3-8"/>
                </a:cxn>
              </a:cxnLst>
              <a:rect l="l" t="t" r="r" b="b"/>
              <a:pathLst>
                <a:path w="870047" h="2039171">
                  <a:moveTo>
                    <a:pt x="0" y="2038350"/>
                  </a:moveTo>
                  <a:lnTo>
                    <a:pt x="870047" y="0"/>
                  </a:lnTo>
                  <a:lnTo>
                    <a:pt x="512904" y="2039171"/>
                  </a:lnTo>
                  <a:lnTo>
                    <a:pt x="0" y="2038350"/>
                  </a:lnTo>
                  <a:close/>
                </a:path>
              </a:pathLst>
            </a:cu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sp>
          <p:nvSpPr>
            <p:cNvPr id="1048768" name="等腰三角形 27"/>
            <p:cNvSpPr/>
            <p:nvPr/>
          </p:nvSpPr>
          <p:spPr>
            <a:xfrm rot="2805906">
              <a:off x="9188813" y="262664"/>
              <a:ext cx="632874" cy="2016039"/>
            </a:xfrm>
            <a:custGeom>
              <a:avLst/>
              <a:gdLst>
                <a:gd name="connsiteX0" fmla="*/ 0 w 2113920"/>
                <a:gd name="connsiteY0" fmla="*/ 2038350 h 2038350"/>
                <a:gd name="connsiteX1" fmla="*/ 870047 w 2113920"/>
                <a:gd name="connsiteY1" fmla="*/ 0 h 2038350"/>
                <a:gd name="connsiteX2" fmla="*/ 2113920 w 2113920"/>
                <a:gd name="connsiteY2" fmla="*/ 2038350 h 2038350"/>
                <a:gd name="connsiteX3" fmla="*/ 0 w 2113920"/>
                <a:gd name="connsiteY3" fmla="*/ 2038350 h 2038350"/>
                <a:gd name="connsiteX0-1" fmla="*/ 0 w 870047"/>
                <a:gd name="connsiteY0-2" fmla="*/ 2038350 h 2039171"/>
                <a:gd name="connsiteX1-3" fmla="*/ 870047 w 870047"/>
                <a:gd name="connsiteY1-4" fmla="*/ 0 h 2039171"/>
                <a:gd name="connsiteX2-5" fmla="*/ 512904 w 870047"/>
                <a:gd name="connsiteY2-6" fmla="*/ 2039171 h 2039171"/>
                <a:gd name="connsiteX3-7" fmla="*/ 0 w 870047"/>
                <a:gd name="connsiteY3-8" fmla="*/ 2038350 h 2039171"/>
                <a:gd name="connsiteX0-9" fmla="*/ 0 w 700333"/>
                <a:gd name="connsiteY0-10" fmla="*/ 2006166 h 2006987"/>
                <a:gd name="connsiteX1-11" fmla="*/ 700333 w 700333"/>
                <a:gd name="connsiteY1-12" fmla="*/ 0 h 2006987"/>
                <a:gd name="connsiteX2-13" fmla="*/ 512904 w 700333"/>
                <a:gd name="connsiteY2-14" fmla="*/ 2006987 h 2006987"/>
                <a:gd name="connsiteX3-15" fmla="*/ 0 w 700333"/>
                <a:gd name="connsiteY3-16" fmla="*/ 2006166 h 2006987"/>
                <a:gd name="connsiteX0-17" fmla="*/ 0 w 700333"/>
                <a:gd name="connsiteY0-18" fmla="*/ 2006166 h 2013349"/>
                <a:gd name="connsiteX1-19" fmla="*/ 700333 w 700333"/>
                <a:gd name="connsiteY1-20" fmla="*/ 0 h 2013349"/>
                <a:gd name="connsiteX2-21" fmla="*/ 306456 w 700333"/>
                <a:gd name="connsiteY2-22" fmla="*/ 2013349 h 2013349"/>
                <a:gd name="connsiteX3-23" fmla="*/ 0 w 700333"/>
                <a:gd name="connsiteY3-24" fmla="*/ 2006166 h 2013349"/>
                <a:gd name="connsiteX0-25" fmla="*/ 0 w 700333"/>
                <a:gd name="connsiteY0-26" fmla="*/ 2006166 h 2016039"/>
                <a:gd name="connsiteX1-27" fmla="*/ 700333 w 700333"/>
                <a:gd name="connsiteY1-28" fmla="*/ 0 h 2016039"/>
                <a:gd name="connsiteX2-29" fmla="*/ 364938 w 700333"/>
                <a:gd name="connsiteY2-30" fmla="*/ 2016039 h 2016039"/>
                <a:gd name="connsiteX3-31" fmla="*/ 0 w 700333"/>
                <a:gd name="connsiteY3-32" fmla="*/ 2006166 h 2016039"/>
                <a:gd name="connsiteX0-33" fmla="*/ 0 w 636948"/>
                <a:gd name="connsiteY0-34" fmla="*/ 2022181 h 2022181"/>
                <a:gd name="connsiteX1-35" fmla="*/ 636948 w 636948"/>
                <a:gd name="connsiteY1-36" fmla="*/ 0 h 2022181"/>
                <a:gd name="connsiteX2-37" fmla="*/ 301553 w 636948"/>
                <a:gd name="connsiteY2-38" fmla="*/ 2016039 h 2022181"/>
                <a:gd name="connsiteX3-39" fmla="*/ 0 w 636948"/>
                <a:gd name="connsiteY3-40" fmla="*/ 2022181 h 2022181"/>
                <a:gd name="connsiteX0-41" fmla="*/ 0 w 632874"/>
                <a:gd name="connsiteY0-42" fmla="*/ 2008579 h 2016039"/>
                <a:gd name="connsiteX1-43" fmla="*/ 632874 w 632874"/>
                <a:gd name="connsiteY1-44" fmla="*/ 0 h 2016039"/>
                <a:gd name="connsiteX2-45" fmla="*/ 297479 w 632874"/>
                <a:gd name="connsiteY2-46" fmla="*/ 2016039 h 2016039"/>
                <a:gd name="connsiteX3-47" fmla="*/ 0 w 632874"/>
                <a:gd name="connsiteY3-48" fmla="*/ 2008579 h 2016039"/>
              </a:gdLst>
              <a:ahLst/>
              <a:cxnLst>
                <a:cxn ang="0">
                  <a:pos x="connsiteX0-1" y="connsiteY0-2"/>
                </a:cxn>
                <a:cxn ang="0">
                  <a:pos x="connsiteX1-3" y="connsiteY1-4"/>
                </a:cxn>
                <a:cxn ang="0">
                  <a:pos x="connsiteX2-5" y="connsiteY2-6"/>
                </a:cxn>
                <a:cxn ang="0">
                  <a:pos x="connsiteX3-7" y="connsiteY3-8"/>
                </a:cxn>
              </a:cxnLst>
              <a:rect l="l" t="t" r="r" b="b"/>
              <a:pathLst>
                <a:path w="632874" h="2016039">
                  <a:moveTo>
                    <a:pt x="0" y="2008579"/>
                  </a:moveTo>
                  <a:lnTo>
                    <a:pt x="632874" y="0"/>
                  </a:lnTo>
                  <a:lnTo>
                    <a:pt x="297479" y="2016039"/>
                  </a:lnTo>
                  <a:lnTo>
                    <a:pt x="0" y="2008579"/>
                  </a:lnTo>
                  <a:close/>
                </a:path>
              </a:pathLst>
            </a:custGeom>
            <a:solidFill>
              <a:srgbClr val="4C21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auto"/>
              <a:endParaRPr altLang="en-US" lang="zh-CN" noProof="1" strike="noStrike">
                <a:ea typeface="Calibri" panose="020F0502020204030204" pitchFamily="34" charset="0"/>
              </a:endParaRPr>
            </a:p>
          </p:txBody>
        </p:sp>
      </p:grpSp>
      <p:grpSp>
        <p:nvGrpSpPr>
          <p:cNvPr id="74" name="组合 4"/>
          <p:cNvGrpSpPr/>
          <p:nvPr/>
        </p:nvGrpSpPr>
        <p:grpSpPr>
          <a:xfrm>
            <a:off x="357408" y="89552"/>
            <a:ext cx="1196975" cy="1358900"/>
            <a:chOff x="3005054" y="2633346"/>
            <a:chExt cx="1197233" cy="1358900"/>
          </a:xfrm>
        </p:grpSpPr>
        <p:sp>
          <p:nvSpPr>
            <p:cNvPr id="1048769" name="KSO_Shape"/>
            <p:cNvSpPr/>
            <p:nvPr/>
          </p:nvSpPr>
          <p:spPr>
            <a:xfrm>
              <a:off x="3005054" y="2633346"/>
              <a:ext cx="1197233" cy="1358900"/>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chemeClr val="accent2"/>
            </a:solidFill>
            <a:ln w="44450">
              <a:solidFill>
                <a:schemeClr val="bg1"/>
              </a:solidFill>
            </a:ln>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dir="t" rig="threePt"/>
              </a:scene3d>
              <a:sp3d contourW="12700">
                <a:contourClr>
                  <a:srgbClr val="FFFFFF"/>
                </a:contourClr>
              </a:sp3d>
            </a:bodyPr>
            <a:p>
              <a:pPr algn="ctr" eaLnBrk="1" fontAlgn="auto" hangingPunct="1">
                <a:spcBef>
                  <a:spcPts val="0"/>
                </a:spcBef>
                <a:spcAft>
                  <a:spcPts val="0"/>
                </a:spcAft>
              </a:pPr>
              <a:endParaRPr altLang="en-US" lang="zh-CN" noProof="1" strike="noStrike">
                <a:solidFill>
                  <a:srgbClr val="FFFFFF"/>
                </a:solidFill>
                <a:ea typeface="Calibri" panose="020F0502020204030204" pitchFamily="34" charset="0"/>
              </a:endParaRPr>
            </a:p>
          </p:txBody>
        </p:sp>
        <p:sp>
          <p:nvSpPr>
            <p:cNvPr id="1048770" name="文本框 47"/>
            <p:cNvSpPr txBox="1"/>
            <p:nvPr/>
          </p:nvSpPr>
          <p:spPr>
            <a:xfrm>
              <a:off x="3237107" y="2779305"/>
              <a:ext cx="538597" cy="891540"/>
            </a:xfrm>
            <a:prstGeom prst="rect"/>
            <a:noFill/>
          </p:spPr>
          <p:txBody>
            <a:bodyPr rtlCol="0" wrap="none">
              <a:spAutoFit/>
            </a:bodyPr>
            <a:p>
              <a:pPr fontAlgn="auto"/>
              <a:r>
                <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cs typeface="+mn-cs"/>
                </a:rPr>
                <a:t>7</a:t>
              </a:r>
              <a:endParaRPr altLang="zh-CN" b="1" sz="5400" lang="en-US" noProof="1">
                <a:solidFill>
                  <a:schemeClr val="bg1"/>
                </a:solidFill>
                <a:effectLst>
                  <a:outerShdw algn="tl" blurRad="38100" dir="2700000" dist="38100">
                    <a:srgbClr val="000000">
                      <a:alpha val="43137"/>
                    </a:srgbClr>
                  </a:outerShdw>
                </a:effectLst>
                <a:ea typeface="Calibri" panose="020F0502020204030204" pitchFamily="34" charset="0"/>
              </a:endParaRPr>
            </a:p>
          </p:txBody>
        </p:sp>
      </p:grpSp>
      <p:pic>
        <p:nvPicPr>
          <p:cNvPr id="2097162" name="Picture 2"/>
          <p:cNvPicPr>
            <a:picLocks noChangeAspect="1"/>
          </p:cNvPicPr>
          <p:nvPr/>
        </p:nvPicPr>
        <p:blipFill>
          <a:blip xmlns:r="http://schemas.openxmlformats.org/officeDocument/2006/relationships" r:embed="rId2"/>
          <a:stretch>
            <a:fillRect/>
          </a:stretch>
        </p:blipFill>
        <p:spPr>
          <a:xfrm>
            <a:off x="2342625" y="1124970"/>
            <a:ext cx="8008977" cy="533371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4">
                                  <p:stCondLst>
                                    <p:cond delay="0"/>
                                  </p:stCondLst>
                                  <p:childTnLst>
                                    <p:set>
                                      <p:cBhvr>
                                        <p:cTn dur="1" fill="hold" id="6">
                                          <p:stCondLst>
                                            <p:cond delay="0"/>
                                          </p:stCondLst>
                                        </p:cTn>
                                        <p:tgtEl>
                                          <p:spTgt spid="1048755"/>
                                        </p:tgtEl>
                                        <p:attrNameLst>
                                          <p:attrName>style.visibility</p:attrName>
                                        </p:attrNameLst>
                                      </p:cBhvr>
                                      <p:to>
                                        <p:strVal val="visible"/>
                                      </p:to>
                                    </p:set>
                                    <p:anim calcmode="lin" valueType="num">
                                      <p:cBhvr>
                                        <p:cTn dur="500" fill="hold" id="7"/>
                                        <p:tgtEl>
                                          <p:spTgt spid="1048755"/>
                                        </p:tgtEl>
                                        <p:attrNameLst>
                                          <p:attrName>ppt_x</p:attrName>
                                        </p:attrNameLst>
                                      </p:cBhvr>
                                      <p:tavLst>
                                        <p:tav tm="0">
                                          <p:val>
                                            <p:strVal val="#ppt_x"/>
                                          </p:val>
                                        </p:tav>
                                        <p:tav tm="100000">
                                          <p:val>
                                            <p:strVal val="#ppt_x"/>
                                          </p:val>
                                        </p:tav>
                                      </p:tavLst>
                                    </p:anim>
                                    <p:anim calcmode="lin" valueType="num">
                                      <p:cBhvr>
                                        <p:cTn dur="500" fill="hold" id="8"/>
                                        <p:tgtEl>
                                          <p:spTgt spid="1048755"/>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id="10" nodeType="afterEffect" presetClass="entr" presetID="2" presetSubtype="4">
                                  <p:stCondLst>
                                    <p:cond delay="0"/>
                                  </p:stCondLst>
                                  <p:childTnLst>
                                    <p:set>
                                      <p:cBhvr>
                                        <p:cTn dur="1" fill="hold" id="11">
                                          <p:stCondLst>
                                            <p:cond delay="0"/>
                                          </p:stCondLst>
                                        </p:cTn>
                                        <p:tgtEl>
                                          <p:spTgt spid="1048754"/>
                                        </p:tgtEl>
                                        <p:attrNameLst>
                                          <p:attrName>style.visibility</p:attrName>
                                        </p:attrNameLst>
                                      </p:cBhvr>
                                      <p:to>
                                        <p:strVal val="visible"/>
                                      </p:to>
                                    </p:set>
                                    <p:anim calcmode="lin" valueType="num">
                                      <p:cBhvr>
                                        <p:cTn dur="500" fill="hold" id="12"/>
                                        <p:tgtEl>
                                          <p:spTgt spid="1048754"/>
                                        </p:tgtEl>
                                        <p:attrNameLst>
                                          <p:attrName>ppt_x</p:attrName>
                                        </p:attrNameLst>
                                      </p:cBhvr>
                                      <p:tavLst>
                                        <p:tav tm="0">
                                          <p:val>
                                            <p:strVal val="#ppt_x"/>
                                          </p:val>
                                        </p:tav>
                                        <p:tav tm="100000">
                                          <p:val>
                                            <p:strVal val="#ppt_x"/>
                                          </p:val>
                                        </p:tav>
                                      </p:tavLst>
                                    </p:anim>
                                    <p:anim calcmode="lin" valueType="num">
                                      <p:cBhvr>
                                        <p:cTn dur="500" fill="hold" id="13"/>
                                        <p:tgtEl>
                                          <p:spTgt spid="1048754"/>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id="15" nodeType="afterEffect" presetClass="entr" presetID="2" presetSubtype="1">
                                  <p:stCondLst>
                                    <p:cond delay="0"/>
                                  </p:stCondLst>
                                  <p:childTnLst>
                                    <p:set>
                                      <p:cBhvr>
                                        <p:cTn dur="1" fill="hold" id="16">
                                          <p:stCondLst>
                                            <p:cond delay="0"/>
                                          </p:stCondLst>
                                        </p:cTn>
                                        <p:tgtEl>
                                          <p:spTgt spid="1048753"/>
                                        </p:tgtEl>
                                        <p:attrNameLst>
                                          <p:attrName>style.visibility</p:attrName>
                                        </p:attrNameLst>
                                      </p:cBhvr>
                                      <p:to>
                                        <p:strVal val="visible"/>
                                      </p:to>
                                    </p:set>
                                    <p:anim calcmode="lin" valueType="num">
                                      <p:cBhvr>
                                        <p:cTn dur="500" fill="hold" id="17"/>
                                        <p:tgtEl>
                                          <p:spTgt spid="1048753"/>
                                        </p:tgtEl>
                                        <p:attrNameLst>
                                          <p:attrName>ppt_x</p:attrName>
                                        </p:attrNameLst>
                                      </p:cBhvr>
                                      <p:tavLst>
                                        <p:tav tm="0">
                                          <p:val>
                                            <p:strVal val="#ppt_x"/>
                                          </p:val>
                                        </p:tav>
                                        <p:tav tm="100000">
                                          <p:val>
                                            <p:strVal val="#ppt_x"/>
                                          </p:val>
                                        </p:tav>
                                      </p:tavLst>
                                    </p:anim>
                                    <p:anim calcmode="lin" valueType="num">
                                      <p:cBhvr>
                                        <p:cTn dur="500" fill="hold" id="18"/>
                                        <p:tgtEl>
                                          <p:spTgt spid="10487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china</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user</dc:creator>
  <cp:lastModifiedBy>Salman Shaik</cp:lastModifiedBy>
  <dcterms:created xsi:type="dcterms:W3CDTF">2015-03-01T14:33:00Z</dcterms:created>
  <dcterms:modified xsi:type="dcterms:W3CDTF">2023-03-19T09:18:15Z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1033-11.2.0.8885</vt:lpwstr>
  </property>
  <property fmtid="{D5CDD505-2E9C-101B-9397-08002B2CF9AE}" pid="3" name="ICV">
    <vt:lpwstr>2733ffcc94744ca1abd14a0470575d5c</vt:lpwstr>
  </property>
</Properties>
</file>