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4"/>
  </p:sldMasterIdLst>
  <p:notesMasterIdLst>
    <p:notesMasterId r:id="rId6"/>
  </p:notesMasterIdLst>
  <p:handoutMasterIdLst>
    <p:handoutMasterId r:id="rId7"/>
  </p:handoutMasterIdLst>
  <p:sldIdLst>
    <p:sldId id="256"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33" autoAdjust="0"/>
  </p:normalViewPr>
  <p:slideViewPr>
    <p:cSldViewPr snapToGrid="0" snapToObjects="1">
      <p:cViewPr>
        <p:scale>
          <a:sx n="100" d="100"/>
          <a:sy n="100" d="100"/>
        </p:scale>
        <p:origin x="1651" y="-2904"/>
      </p:cViewPr>
      <p:guideLst>
        <p:guide orient="horz" pos="3120"/>
        <p:guide pos="216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3/24/2025</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3/24/2025</a:t>
            </a:fld>
            <a:endParaRPr lang="en-US" dirty="0"/>
          </a:p>
        </p:txBody>
      </p:sp>
      <p:sp>
        <p:nvSpPr>
          <p:cNvPr id="4" name="Slide Image Placeholder 3"/>
          <p:cNvSpPr>
            <a:spLocks noGrp="1" noRot="1" noChangeAspect="1"/>
          </p:cNvSpPr>
          <p:nvPr>
            <p:ph type="sldImg" idx="2"/>
          </p:nvPr>
        </p:nvSpPr>
        <p:spPr>
          <a:xfrm>
            <a:off x="2362200" y="1143000"/>
            <a:ext cx="21336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523860" rtl="0" eaLnBrk="1" latinLnBrk="0" hangingPunct="1">
      <a:defRPr sz="687" kern="1200">
        <a:solidFill>
          <a:schemeClr val="tx1"/>
        </a:solidFill>
        <a:latin typeface="+mn-lt"/>
        <a:ea typeface="+mn-ea"/>
        <a:cs typeface="+mn-cs"/>
      </a:defRPr>
    </a:lvl1pPr>
    <a:lvl2pPr marL="261930" algn="l" defTabSz="523860" rtl="0" eaLnBrk="1" latinLnBrk="0" hangingPunct="1">
      <a:defRPr sz="687" kern="1200">
        <a:solidFill>
          <a:schemeClr val="tx1"/>
        </a:solidFill>
        <a:latin typeface="+mn-lt"/>
        <a:ea typeface="+mn-ea"/>
        <a:cs typeface="+mn-cs"/>
      </a:defRPr>
    </a:lvl2pPr>
    <a:lvl3pPr marL="523860" algn="l" defTabSz="523860" rtl="0" eaLnBrk="1" latinLnBrk="0" hangingPunct="1">
      <a:defRPr sz="687" kern="1200">
        <a:solidFill>
          <a:schemeClr val="tx1"/>
        </a:solidFill>
        <a:latin typeface="+mn-lt"/>
        <a:ea typeface="+mn-ea"/>
        <a:cs typeface="+mn-cs"/>
      </a:defRPr>
    </a:lvl3pPr>
    <a:lvl4pPr marL="785790" algn="l" defTabSz="523860" rtl="0" eaLnBrk="1" latinLnBrk="0" hangingPunct="1">
      <a:defRPr sz="687" kern="1200">
        <a:solidFill>
          <a:schemeClr val="tx1"/>
        </a:solidFill>
        <a:latin typeface="+mn-lt"/>
        <a:ea typeface="+mn-ea"/>
        <a:cs typeface="+mn-cs"/>
      </a:defRPr>
    </a:lvl4pPr>
    <a:lvl5pPr marL="1047720" algn="l" defTabSz="523860" rtl="0" eaLnBrk="1" latinLnBrk="0" hangingPunct="1">
      <a:defRPr sz="687" kern="1200">
        <a:solidFill>
          <a:schemeClr val="tx1"/>
        </a:solidFill>
        <a:latin typeface="+mn-lt"/>
        <a:ea typeface="+mn-ea"/>
        <a:cs typeface="+mn-cs"/>
      </a:defRPr>
    </a:lvl5pPr>
    <a:lvl6pPr marL="1309649" algn="l" defTabSz="523860" rtl="0" eaLnBrk="1" latinLnBrk="0" hangingPunct="1">
      <a:defRPr sz="687" kern="1200">
        <a:solidFill>
          <a:schemeClr val="tx1"/>
        </a:solidFill>
        <a:latin typeface="+mn-lt"/>
        <a:ea typeface="+mn-ea"/>
        <a:cs typeface="+mn-cs"/>
      </a:defRPr>
    </a:lvl6pPr>
    <a:lvl7pPr marL="1571579" algn="l" defTabSz="523860" rtl="0" eaLnBrk="1" latinLnBrk="0" hangingPunct="1">
      <a:defRPr sz="687" kern="1200">
        <a:solidFill>
          <a:schemeClr val="tx1"/>
        </a:solidFill>
        <a:latin typeface="+mn-lt"/>
        <a:ea typeface="+mn-ea"/>
        <a:cs typeface="+mn-cs"/>
      </a:defRPr>
    </a:lvl7pPr>
    <a:lvl8pPr marL="1833509" algn="l" defTabSz="523860" rtl="0" eaLnBrk="1" latinLnBrk="0" hangingPunct="1">
      <a:defRPr sz="687" kern="1200">
        <a:solidFill>
          <a:schemeClr val="tx1"/>
        </a:solidFill>
        <a:latin typeface="+mn-lt"/>
        <a:ea typeface="+mn-ea"/>
        <a:cs typeface="+mn-cs"/>
      </a:defRPr>
    </a:lvl8pPr>
    <a:lvl9pPr marL="2095439" algn="l" defTabSz="523860" rtl="0" eaLnBrk="1" latinLnBrk="0" hangingPunct="1">
      <a:defRPr sz="68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755651" y="0"/>
            <a:ext cx="4424119" cy="9906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5179769" y="0"/>
            <a:ext cx="20574" cy="990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469142" y="4953000"/>
            <a:ext cx="3103913" cy="3276807"/>
          </a:xfrm>
        </p:spPr>
        <p:txBody>
          <a:bodyPr anchor="t">
            <a:normAutofit/>
          </a:bodyPr>
          <a:lstStyle>
            <a:lvl1pPr algn="r">
              <a:defRPr sz="3150"/>
            </a:lvl1pPr>
          </a:lstStyle>
          <a:p>
            <a:r>
              <a:rPr lang="en-US"/>
              <a:t>Click to edit Master title style</a:t>
            </a:r>
            <a:endParaRPr lang="en-US" dirty="0"/>
          </a:p>
        </p:txBody>
      </p:sp>
      <p:sp>
        <p:nvSpPr>
          <p:cNvPr id="3" name="Subtitle 2"/>
          <p:cNvSpPr>
            <a:spLocks noGrp="1"/>
          </p:cNvSpPr>
          <p:nvPr>
            <p:ph type="subTitle" idx="1"/>
          </p:nvPr>
        </p:nvSpPr>
        <p:spPr>
          <a:xfrm>
            <a:off x="1598469" y="3277138"/>
            <a:ext cx="2974586" cy="1675863"/>
          </a:xfrm>
        </p:spPr>
        <p:txBody>
          <a:bodyPr tIns="0" anchor="b">
            <a:normAutofit/>
          </a:bodyPr>
          <a:lstStyle>
            <a:lvl1pPr marL="0" indent="0" algn="r">
              <a:buNone/>
              <a:defRPr sz="1200" b="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9E57DC2-970A-4B3E-BB1C-7A09969E49DF}" type="slidenum">
              <a:rPr lang="en-US" smtClean="0"/>
              <a:pPr/>
              <a:t>‹#›</a:t>
            </a:fld>
            <a:endParaRPr lang="en-US" dirty="0"/>
          </a:p>
        </p:txBody>
      </p:sp>
      <p:sp>
        <p:nvSpPr>
          <p:cNvPr id="24" name="TextBox 23"/>
          <p:cNvSpPr txBox="1"/>
          <p:nvPr/>
        </p:nvSpPr>
        <p:spPr>
          <a:xfrm>
            <a:off x="1231081" y="4712021"/>
            <a:ext cx="233795" cy="346249"/>
          </a:xfrm>
          <a:prstGeom prst="rect">
            <a:avLst/>
          </a:prstGeom>
          <a:noFill/>
        </p:spPr>
        <p:txBody>
          <a:bodyPr wrap="square" rtlCol="0">
            <a:spAutoFit/>
          </a:bodyPr>
          <a:lstStyle/>
          <a:p>
            <a:pPr algn="r"/>
            <a:r>
              <a:rPr lang="en-US" sz="1650" dirty="0">
                <a:solidFill>
                  <a:schemeClr val="accent6"/>
                </a:solidFill>
                <a:latin typeface="Wingdings 3" panose="05040102010807070707" pitchFamily="18" charset="2"/>
              </a:rPr>
              <a:t>z</a:t>
            </a:r>
            <a:endParaRPr lang="en-US" sz="16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3668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p:cNvSpPr/>
          <p:nvPr/>
        </p:nvSpPr>
        <p:spPr>
          <a:xfrm>
            <a:off x="755651" y="0"/>
            <a:ext cx="5486670" cy="9906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240876" y="0"/>
            <a:ext cx="20574" cy="990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p:cNvSpPr txBox="1"/>
          <p:nvPr/>
        </p:nvSpPr>
        <p:spPr>
          <a:xfrm>
            <a:off x="1238897" y="919449"/>
            <a:ext cx="233795" cy="276999"/>
          </a:xfrm>
          <a:prstGeom prst="rect">
            <a:avLst/>
          </a:prstGeom>
          <a:noFill/>
        </p:spPr>
        <p:txBody>
          <a:bodyPr wrap="square" rtlCol="0">
            <a:spAutoFit/>
          </a:bodyPr>
          <a:lstStyle/>
          <a:p>
            <a:pPr algn="r"/>
            <a:r>
              <a:rPr lang="en-US" sz="1200" dirty="0">
                <a:solidFill>
                  <a:schemeClr val="accent6"/>
                </a:solidFill>
                <a:latin typeface="Wingdings 3" panose="05040102010807070707" pitchFamily="18" charset="2"/>
              </a:rPr>
              <a:t>z</a:t>
            </a:r>
            <a:endParaRPr lang="en-US" sz="12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69143" y="1167194"/>
            <a:ext cx="4414013" cy="155599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590594" y="2960935"/>
            <a:ext cx="4292561" cy="5777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5396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8" name="Rectangle 17"/>
          <p:cNvSpPr/>
          <p:nvPr/>
        </p:nvSpPr>
        <p:spPr>
          <a:xfrm>
            <a:off x="755651" y="0"/>
            <a:ext cx="5486670" cy="9906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6240876" y="0"/>
            <a:ext cx="20574" cy="990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p:cNvSpPr txBox="1"/>
          <p:nvPr/>
        </p:nvSpPr>
        <p:spPr>
          <a:xfrm rot="5400000">
            <a:off x="5658019" y="800324"/>
            <a:ext cx="450272" cy="276999"/>
          </a:xfrm>
          <a:prstGeom prst="rect">
            <a:avLst/>
          </a:prstGeom>
          <a:noFill/>
        </p:spPr>
        <p:txBody>
          <a:bodyPr wrap="square" rtlCol="0">
            <a:spAutoFit/>
          </a:bodyPr>
          <a:lstStyle/>
          <a:p>
            <a:pPr algn="r"/>
            <a:r>
              <a:rPr lang="en-US" sz="1200" dirty="0">
                <a:solidFill>
                  <a:schemeClr val="accent6"/>
                </a:solidFill>
                <a:latin typeface="Wingdings 3" panose="05040102010807070707" pitchFamily="18" charset="2"/>
              </a:rPr>
              <a:t>z</a:t>
            </a:r>
            <a:endParaRPr lang="en-US" sz="12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5136988" y="1163959"/>
            <a:ext cx="746167" cy="757484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73449" y="1401703"/>
            <a:ext cx="3536581" cy="7337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897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6240876" y="0"/>
            <a:ext cx="20574" cy="990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55651" y="0"/>
            <a:ext cx="5486670" cy="9906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
        <p:nvSpPr>
          <p:cNvPr id="7" name="TextBox 6"/>
          <p:cNvSpPr txBox="1"/>
          <p:nvPr/>
        </p:nvSpPr>
        <p:spPr>
          <a:xfrm>
            <a:off x="1238897" y="919449"/>
            <a:ext cx="233795" cy="276999"/>
          </a:xfrm>
          <a:prstGeom prst="rect">
            <a:avLst/>
          </a:prstGeom>
          <a:noFill/>
        </p:spPr>
        <p:txBody>
          <a:bodyPr wrap="square" rtlCol="0">
            <a:spAutoFit/>
          </a:bodyPr>
          <a:lstStyle/>
          <a:p>
            <a:pPr algn="r"/>
            <a:r>
              <a:rPr lang="en-US" sz="1200" dirty="0">
                <a:solidFill>
                  <a:schemeClr val="accent6"/>
                </a:solidFill>
                <a:latin typeface="Wingdings 3" panose="05040102010807070707" pitchFamily="18" charset="2"/>
              </a:rPr>
              <a:t>z</a:t>
            </a:r>
            <a:endParaRPr lang="en-US" sz="12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4518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p:nvSpPr>
        <p:spPr>
          <a:xfrm>
            <a:off x="755651" y="0"/>
            <a:ext cx="5486670" cy="9906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6240876" y="0"/>
            <a:ext cx="20574" cy="990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468054" y="4620819"/>
            <a:ext cx="4475565" cy="1983180"/>
          </a:xfrm>
        </p:spPr>
        <p:txBody>
          <a:bodyPr anchor="t">
            <a:normAutofit/>
          </a:bodyPr>
          <a:lstStyle>
            <a:lvl1pPr algn="r">
              <a:defRPr sz="2100"/>
            </a:lvl1pPr>
          </a:lstStyle>
          <a:p>
            <a:r>
              <a:rPr lang="en-US"/>
              <a:t>Click to edit Master title style</a:t>
            </a:r>
            <a:endParaRPr lang="en-US" dirty="0"/>
          </a:p>
        </p:txBody>
      </p:sp>
      <p:sp>
        <p:nvSpPr>
          <p:cNvPr id="3" name="Text Placeholder 2"/>
          <p:cNvSpPr>
            <a:spLocks noGrp="1"/>
          </p:cNvSpPr>
          <p:nvPr>
            <p:ph type="body" idx="1"/>
          </p:nvPr>
        </p:nvSpPr>
        <p:spPr>
          <a:xfrm>
            <a:off x="1590848" y="3281985"/>
            <a:ext cx="4352471" cy="1338834"/>
          </a:xfrm>
        </p:spPr>
        <p:txBody>
          <a:bodyPr tIns="0" anchor="b">
            <a:normAutofit/>
          </a:bodyPr>
          <a:lstStyle>
            <a:lvl1pPr marL="0" indent="0" algn="r">
              <a:buNone/>
              <a:defRPr sz="120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16" name="TextBox 15"/>
          <p:cNvSpPr txBox="1"/>
          <p:nvPr/>
        </p:nvSpPr>
        <p:spPr>
          <a:xfrm>
            <a:off x="1233694" y="4367990"/>
            <a:ext cx="233795" cy="276999"/>
          </a:xfrm>
          <a:prstGeom prst="rect">
            <a:avLst/>
          </a:prstGeom>
          <a:noFill/>
        </p:spPr>
        <p:txBody>
          <a:bodyPr wrap="square" rtlCol="0">
            <a:spAutoFit/>
          </a:bodyPr>
          <a:lstStyle/>
          <a:p>
            <a:pPr algn="r"/>
            <a:r>
              <a:rPr lang="en-US" sz="1200" dirty="0">
                <a:solidFill>
                  <a:schemeClr val="accent6"/>
                </a:solidFill>
                <a:latin typeface="Wingdings 3" panose="05040102010807070707" pitchFamily="18" charset="2"/>
              </a:rPr>
              <a:t>z</a:t>
            </a:r>
            <a:endParaRPr lang="en-US" sz="12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6277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2" name="Rectangle 11"/>
          <p:cNvSpPr/>
          <p:nvPr/>
        </p:nvSpPr>
        <p:spPr>
          <a:xfrm>
            <a:off x="755651" y="0"/>
            <a:ext cx="5486670" cy="9906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471070" y="1163960"/>
            <a:ext cx="4412085" cy="156246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74055" y="2970933"/>
            <a:ext cx="2141660" cy="5767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38510" y="2970933"/>
            <a:ext cx="2144645" cy="5767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
        <p:nvSpPr>
          <p:cNvPr id="11" name="Rectangle 10"/>
          <p:cNvSpPr/>
          <p:nvPr/>
        </p:nvSpPr>
        <p:spPr>
          <a:xfrm>
            <a:off x="6240876" y="0"/>
            <a:ext cx="20574" cy="990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p:cNvSpPr txBox="1"/>
          <p:nvPr/>
        </p:nvSpPr>
        <p:spPr>
          <a:xfrm>
            <a:off x="1238897" y="919449"/>
            <a:ext cx="233795" cy="276999"/>
          </a:xfrm>
          <a:prstGeom prst="rect">
            <a:avLst/>
          </a:prstGeom>
          <a:noFill/>
        </p:spPr>
        <p:txBody>
          <a:bodyPr wrap="square" rtlCol="0">
            <a:spAutoFit/>
          </a:bodyPr>
          <a:lstStyle/>
          <a:p>
            <a:pPr algn="r"/>
            <a:r>
              <a:rPr lang="en-US" sz="1200" dirty="0">
                <a:solidFill>
                  <a:schemeClr val="accent6"/>
                </a:solidFill>
                <a:latin typeface="Wingdings 3" panose="05040102010807070707" pitchFamily="18" charset="2"/>
              </a:rPr>
              <a:t>z</a:t>
            </a:r>
            <a:endParaRPr lang="en-US" sz="12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0307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Rectangle 13"/>
          <p:cNvSpPr/>
          <p:nvPr/>
        </p:nvSpPr>
        <p:spPr>
          <a:xfrm>
            <a:off x="755651" y="0"/>
            <a:ext cx="5486670" cy="9906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240876" y="0"/>
            <a:ext cx="20574" cy="990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p:cNvSpPr txBox="1"/>
          <p:nvPr/>
        </p:nvSpPr>
        <p:spPr>
          <a:xfrm>
            <a:off x="1238897" y="919449"/>
            <a:ext cx="233795" cy="276999"/>
          </a:xfrm>
          <a:prstGeom prst="rect">
            <a:avLst/>
          </a:prstGeom>
          <a:noFill/>
        </p:spPr>
        <p:txBody>
          <a:bodyPr wrap="square" rtlCol="0">
            <a:spAutoFit/>
          </a:bodyPr>
          <a:lstStyle/>
          <a:p>
            <a:pPr algn="r"/>
            <a:r>
              <a:rPr lang="en-US" sz="1200" dirty="0">
                <a:solidFill>
                  <a:schemeClr val="accent6"/>
                </a:solidFill>
                <a:latin typeface="Wingdings 3" panose="05040102010807070707" pitchFamily="18" charset="2"/>
              </a:rPr>
              <a:t>z</a:t>
            </a:r>
            <a:endParaRPr lang="en-US" sz="12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2692" y="1163959"/>
            <a:ext cx="4410463" cy="15556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692" y="2967702"/>
            <a:ext cx="2143023" cy="1031070"/>
          </a:xfrm>
        </p:spPr>
        <p:txBody>
          <a:bodyPr anchor="b">
            <a:noAutofit/>
          </a:bodyPr>
          <a:lstStyle>
            <a:lvl1pPr marL="0" indent="0" algn="l">
              <a:lnSpc>
                <a:spcPct val="100000"/>
              </a:lnSpc>
              <a:buNone/>
              <a:defRPr sz="1500" b="0" cap="none" baseline="0">
                <a:solidFill>
                  <a:schemeClr val="accent6"/>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1471883" y="4118588"/>
            <a:ext cx="2143832" cy="4620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38510" y="2967702"/>
            <a:ext cx="2144645" cy="1031070"/>
          </a:xfrm>
        </p:spPr>
        <p:txBody>
          <a:bodyPr anchor="b">
            <a:noAutofit/>
          </a:bodyPr>
          <a:lstStyle>
            <a:lvl1pPr marL="0" indent="0" algn="l">
              <a:lnSpc>
                <a:spcPct val="100000"/>
              </a:lnSpc>
              <a:buNone/>
              <a:defRPr sz="1500" b="0" cap="none" baseline="0">
                <a:solidFill>
                  <a:schemeClr val="accent6"/>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3738510" y="4118588"/>
            <a:ext cx="2144645" cy="4620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8362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p:cNvSpPr/>
          <p:nvPr/>
        </p:nvSpPr>
        <p:spPr>
          <a:xfrm>
            <a:off x="755651" y="0"/>
            <a:ext cx="5486670" cy="9906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240876" y="0"/>
            <a:ext cx="20574" cy="990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p:cNvSpPr txBox="1"/>
          <p:nvPr/>
        </p:nvSpPr>
        <p:spPr>
          <a:xfrm>
            <a:off x="1238897" y="919449"/>
            <a:ext cx="233795" cy="276999"/>
          </a:xfrm>
          <a:prstGeom prst="rect">
            <a:avLst/>
          </a:prstGeom>
          <a:noFill/>
        </p:spPr>
        <p:txBody>
          <a:bodyPr wrap="square" rtlCol="0">
            <a:spAutoFit/>
          </a:bodyPr>
          <a:lstStyle/>
          <a:p>
            <a:pPr algn="r"/>
            <a:r>
              <a:rPr lang="en-US" sz="1200" dirty="0">
                <a:solidFill>
                  <a:schemeClr val="accent6"/>
                </a:solidFill>
                <a:latin typeface="Wingdings 3" panose="05040102010807070707" pitchFamily="18" charset="2"/>
              </a:rPr>
              <a:t>z</a:t>
            </a:r>
            <a:endParaRPr lang="en-US" sz="1200" dirty="0">
              <a:solidFill>
                <a:schemeClr val="accent6"/>
              </a:solidFill>
              <a:latin typeface="MS Shell Dlg 2"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3585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p:nvSpPr>
        <p:spPr>
          <a:xfrm>
            <a:off x="755651" y="0"/>
            <a:ext cx="5486670" cy="9906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240876" y="0"/>
            <a:ext cx="20574" cy="990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7DE6118-2437-4B30-8E3C-4D2BE6020583}" type="datetimeFigureOut">
              <a:rPr lang="en-US" smtClean="0"/>
              <a:t>3/24/2025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2439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ectangle 16"/>
          <p:cNvSpPr/>
          <p:nvPr/>
        </p:nvSpPr>
        <p:spPr>
          <a:xfrm>
            <a:off x="755651" y="0"/>
            <a:ext cx="5486670" cy="9906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6240876" y="0"/>
            <a:ext cx="20574" cy="990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p:cNvSpPr txBox="1"/>
          <p:nvPr/>
        </p:nvSpPr>
        <p:spPr>
          <a:xfrm>
            <a:off x="884600" y="1628817"/>
            <a:ext cx="233795" cy="276999"/>
          </a:xfrm>
          <a:prstGeom prst="rect">
            <a:avLst/>
          </a:prstGeom>
          <a:noFill/>
        </p:spPr>
        <p:txBody>
          <a:bodyPr wrap="square" rtlCol="0">
            <a:spAutoFit/>
          </a:bodyPr>
          <a:lstStyle/>
          <a:p>
            <a:pPr algn="r"/>
            <a:r>
              <a:rPr lang="en-US" sz="1200" dirty="0">
                <a:solidFill>
                  <a:schemeClr val="accent6"/>
                </a:solidFill>
                <a:latin typeface="Wingdings 3" panose="05040102010807070707" pitchFamily="18" charset="2"/>
              </a:rPr>
              <a:t>z</a:t>
            </a:r>
            <a:endParaRPr lang="en-US" sz="12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114488" y="1872893"/>
            <a:ext cx="1590527" cy="2728664"/>
          </a:xfrm>
        </p:spPr>
        <p:txBody>
          <a:bodyPr anchor="b">
            <a:normAutofit/>
          </a:bodyPr>
          <a:lstStyle>
            <a:lvl1pPr algn="l">
              <a:defRPr sz="1500"/>
            </a:lvl1pPr>
          </a:lstStyle>
          <a:p>
            <a:r>
              <a:rPr lang="en-US"/>
              <a:t>Click to edit Master title style</a:t>
            </a:r>
            <a:endParaRPr lang="en-US" dirty="0"/>
          </a:p>
        </p:txBody>
      </p:sp>
      <p:sp>
        <p:nvSpPr>
          <p:cNvPr id="3" name="Content Placeholder 2"/>
          <p:cNvSpPr>
            <a:spLocks noGrp="1"/>
          </p:cNvSpPr>
          <p:nvPr>
            <p:ph idx="1"/>
          </p:nvPr>
        </p:nvSpPr>
        <p:spPr>
          <a:xfrm>
            <a:off x="3066404" y="1163959"/>
            <a:ext cx="2816751" cy="757484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4487" y="4602225"/>
            <a:ext cx="1590527" cy="3447018"/>
          </a:xfrm>
        </p:spPr>
        <p:txBody>
          <a:bodyPr>
            <a:normAutofit/>
          </a:bodyPr>
          <a:lstStyle>
            <a:lvl1pPr marL="0" indent="0" algn="l">
              <a:buNone/>
              <a:defRPr sz="105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76163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755651" y="0"/>
            <a:ext cx="5486670" cy="9906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6240876" y="0"/>
            <a:ext cx="20574" cy="990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p:nvSpPr>
        <p:spPr>
          <a:xfrm>
            <a:off x="884600" y="1628817"/>
            <a:ext cx="233795" cy="276999"/>
          </a:xfrm>
          <a:prstGeom prst="rect">
            <a:avLst/>
          </a:prstGeom>
          <a:noFill/>
        </p:spPr>
        <p:txBody>
          <a:bodyPr wrap="square" rtlCol="0">
            <a:spAutoFit/>
          </a:bodyPr>
          <a:lstStyle/>
          <a:p>
            <a:pPr algn="r"/>
            <a:r>
              <a:rPr lang="en-US" sz="1200" dirty="0">
                <a:solidFill>
                  <a:schemeClr val="accent6"/>
                </a:solidFill>
                <a:latin typeface="Wingdings 3" panose="05040102010807070707" pitchFamily="18" charset="2"/>
              </a:rPr>
              <a:t>z</a:t>
            </a:r>
            <a:endParaRPr lang="en-US" sz="1200" dirty="0">
              <a:solidFill>
                <a:schemeClr val="accent6"/>
              </a:solidFill>
              <a:latin typeface="MS Shell Dlg 2" panose="020B0604030504040204" pitchFamily="34" charset="0"/>
            </a:endParaRPr>
          </a:p>
        </p:txBody>
      </p:sp>
      <p:sp>
        <p:nvSpPr>
          <p:cNvPr id="3" name="Picture Placeholder 2"/>
          <p:cNvSpPr>
            <a:spLocks noGrp="1" noChangeAspect="1"/>
          </p:cNvSpPr>
          <p:nvPr>
            <p:ph type="pic" idx="1"/>
          </p:nvPr>
        </p:nvSpPr>
        <p:spPr>
          <a:xfrm>
            <a:off x="3437241" y="4664"/>
            <a:ext cx="2795827" cy="9906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575"/>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lang="en-US" dirty="0"/>
          </a:p>
        </p:txBody>
      </p:sp>
      <p:sp>
        <p:nvSpPr>
          <p:cNvPr id="2" name="Title 1"/>
          <p:cNvSpPr>
            <a:spLocks noGrp="1"/>
          </p:cNvSpPr>
          <p:nvPr>
            <p:ph type="title"/>
          </p:nvPr>
        </p:nvSpPr>
        <p:spPr>
          <a:xfrm>
            <a:off x="1115003" y="1872893"/>
            <a:ext cx="1952409" cy="2724667"/>
          </a:xfrm>
        </p:spPr>
        <p:txBody>
          <a:bodyPr anchor="b">
            <a:normAutofit/>
          </a:bodyPr>
          <a:lstStyle>
            <a:lvl1pPr algn="l">
              <a:defRPr sz="1800"/>
            </a:lvl1pPr>
          </a:lstStyle>
          <a:p>
            <a:r>
              <a:rPr lang="en-US"/>
              <a:t>Click to edit Master title style</a:t>
            </a:r>
            <a:endParaRPr lang="en-US" dirty="0"/>
          </a:p>
        </p:txBody>
      </p:sp>
      <p:sp>
        <p:nvSpPr>
          <p:cNvPr id="4" name="Text Placeholder 3"/>
          <p:cNvSpPr>
            <a:spLocks noGrp="1"/>
          </p:cNvSpPr>
          <p:nvPr>
            <p:ph type="body" sz="half" idx="2"/>
          </p:nvPr>
        </p:nvSpPr>
        <p:spPr>
          <a:xfrm>
            <a:off x="1114488" y="4597562"/>
            <a:ext cx="1952846" cy="3447014"/>
          </a:xfrm>
        </p:spPr>
        <p:txBody>
          <a:bodyPr>
            <a:normAutofit/>
          </a:bodyPr>
          <a:lstStyle>
            <a:lvl1pPr marL="0" indent="0" algn="l">
              <a:buNone/>
              <a:defRPr sz="12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1594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28296" y="4206991"/>
            <a:ext cx="5829704" cy="5699008"/>
          </a:xfrm>
          <a:prstGeom prst="rect">
            <a:avLst/>
          </a:prstGeom>
        </p:spPr>
      </p:pic>
      <p:pic>
        <p:nvPicPr>
          <p:cNvPr id="15" name="Picture 14"/>
          <p:cNvPicPr>
            <a:picLocks noChangeAspect="1"/>
          </p:cNvPicPr>
          <p:nvPr/>
        </p:nvPicPr>
        <p:blipFill rotWithShape="1">
          <a:blip r:embed="rId14">
            <a:extLst>
              <a:ext uri="{28A0092B-C50C-407E-A947-70E740481C1C}">
                <a14:useLocalDpi xmlns:a14="http://schemas.microsoft.com/office/drawing/2010/main" val="0"/>
              </a:ext>
            </a:extLst>
          </a:blip>
          <a:srcRect r="24998"/>
          <a:stretch/>
        </p:blipFill>
        <p:spPr>
          <a:xfrm>
            <a:off x="1" y="0"/>
            <a:ext cx="6857999" cy="9906000"/>
          </a:xfrm>
          <a:prstGeom prst="rect">
            <a:avLst/>
          </a:prstGeom>
        </p:spPr>
      </p:pic>
      <p:sp>
        <p:nvSpPr>
          <p:cNvPr id="12" name="Rectangle 11"/>
          <p:cNvSpPr/>
          <p:nvPr/>
        </p:nvSpPr>
        <p:spPr>
          <a:xfrm>
            <a:off x="0" y="0"/>
            <a:ext cx="723131" cy="990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21532" y="0"/>
            <a:ext cx="34289" cy="990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70988" y="1167194"/>
            <a:ext cx="4408508" cy="155599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594677" y="2960935"/>
            <a:ext cx="4284819" cy="5777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45779" y="7677981"/>
            <a:ext cx="3846164" cy="134391"/>
          </a:xfrm>
          <a:prstGeom prst="rect">
            <a:avLst/>
          </a:prstGeom>
        </p:spPr>
        <p:txBody>
          <a:bodyPr vert="horz" lIns="91440" tIns="18288" rIns="91440" bIns="45720" rtlCol="0" anchor="t"/>
          <a:lstStyle>
            <a:lvl1pPr algn="r">
              <a:defRPr sz="675">
                <a:solidFill>
                  <a:schemeClr val="tx1">
                    <a:tint val="75000"/>
                  </a:schemeClr>
                </a:solidFill>
                <a:latin typeface="+mn-lt"/>
              </a:defRPr>
            </a:lvl1pPr>
          </a:lstStyle>
          <a:p>
            <a:fld id="{87DE6118-2437-4B30-8E3C-4D2BE6020583}" type="datetimeFigureOut">
              <a:rPr lang="en-US" smtClean="0"/>
              <a:pPr/>
              <a:t>3/24/2025</a:t>
            </a:fld>
            <a:endParaRPr lang="en-US" dirty="0"/>
          </a:p>
        </p:txBody>
      </p:sp>
      <p:sp>
        <p:nvSpPr>
          <p:cNvPr id="5" name="Footer Placeholder 4"/>
          <p:cNvSpPr>
            <a:spLocks noGrp="1"/>
          </p:cNvSpPr>
          <p:nvPr>
            <p:ph type="ftr" sz="quarter" idx="3"/>
          </p:nvPr>
        </p:nvSpPr>
        <p:spPr>
          <a:xfrm rot="5400000">
            <a:off x="-3737158" y="5348851"/>
            <a:ext cx="8501064" cy="137747"/>
          </a:xfrm>
          <a:prstGeom prst="rect">
            <a:avLst/>
          </a:prstGeom>
        </p:spPr>
        <p:txBody>
          <a:bodyPr vert="horz" lIns="91440" tIns="45720" rIns="91440" bIns="18288" rtlCol="0" anchor="b"/>
          <a:lstStyle>
            <a:lvl1pPr algn="r">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1602" y="237747"/>
            <a:ext cx="478734" cy="466339"/>
          </a:xfrm>
          <a:prstGeom prst="rect">
            <a:avLst/>
          </a:prstGeom>
        </p:spPr>
        <p:txBody>
          <a:bodyPr vert="horz" lIns="91440" tIns="45720" rIns="4572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1198560"/>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r" defTabSz="514350" rtl="0" eaLnBrk="1" latinLnBrk="0" hangingPunct="1">
        <a:lnSpc>
          <a:spcPct val="90000"/>
        </a:lnSpc>
        <a:spcBef>
          <a:spcPct val="0"/>
        </a:spcBef>
        <a:buNone/>
        <a:defRPr sz="2100" b="0" i="0" kern="1200" cap="none">
          <a:solidFill>
            <a:schemeClr val="tx1"/>
          </a:solidFill>
          <a:effectLst/>
          <a:latin typeface="+mj-lt"/>
          <a:ea typeface="+mj-ea"/>
          <a:cs typeface="+mj-cs"/>
        </a:defRPr>
      </a:lvl1pPr>
    </p:titleStyle>
    <p:bodyStyle>
      <a:lvl1pPr marL="193775" indent="-193775" algn="l" defTabSz="514350" rtl="0" eaLnBrk="1" latinLnBrk="0" hangingPunct="1">
        <a:lnSpc>
          <a:spcPct val="120000"/>
        </a:lnSpc>
        <a:spcBef>
          <a:spcPts val="563"/>
        </a:spcBef>
        <a:spcAft>
          <a:spcPts val="338"/>
        </a:spcAft>
        <a:buClr>
          <a:schemeClr val="accent6"/>
        </a:buClr>
        <a:buSzPct val="90000"/>
        <a:buFont typeface="Wingdings" panose="05000000000000000000" pitchFamily="2" charset="2"/>
        <a:buChar char="§"/>
        <a:defRPr sz="1350" kern="1200">
          <a:solidFill>
            <a:schemeClr val="tx1"/>
          </a:solidFill>
          <a:effectLst/>
          <a:latin typeface="+mn-lt"/>
          <a:ea typeface="+mn-ea"/>
          <a:cs typeface="+mn-cs"/>
        </a:defRPr>
      </a:lvl1pPr>
      <a:lvl2pPr marL="447378" indent="-190203" algn="l" defTabSz="514350" rtl="0" eaLnBrk="1" latinLnBrk="0" hangingPunct="1">
        <a:lnSpc>
          <a:spcPct val="120000"/>
        </a:lnSpc>
        <a:spcBef>
          <a:spcPts val="281"/>
        </a:spcBef>
        <a:spcAft>
          <a:spcPts val="338"/>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2pPr>
      <a:lvl3pPr marL="708125" indent="-193775" algn="l" defTabSz="514350" rtl="0" eaLnBrk="1" latinLnBrk="0" hangingPunct="1">
        <a:lnSpc>
          <a:spcPct val="120000"/>
        </a:lnSpc>
        <a:spcBef>
          <a:spcPts val="281"/>
        </a:spcBef>
        <a:spcAft>
          <a:spcPts val="338"/>
        </a:spcAft>
        <a:buClr>
          <a:schemeClr val="accent6"/>
        </a:buClr>
        <a:buSzPct val="90000"/>
        <a:buFont typeface="Wingdings" panose="05000000000000000000" pitchFamily="2" charset="2"/>
        <a:buChar char="§"/>
        <a:defRPr sz="1050" kern="1200">
          <a:solidFill>
            <a:schemeClr val="tx1"/>
          </a:solidFill>
          <a:effectLst/>
          <a:latin typeface="+mn-lt"/>
          <a:ea typeface="+mn-ea"/>
          <a:cs typeface="+mn-cs"/>
        </a:defRPr>
      </a:lvl3pPr>
      <a:lvl4pPr marL="961728" indent="-190203" algn="l" defTabSz="514350" rtl="0" eaLnBrk="1" latinLnBrk="0" hangingPunct="1">
        <a:lnSpc>
          <a:spcPct val="120000"/>
        </a:lnSpc>
        <a:spcBef>
          <a:spcPts val="281"/>
        </a:spcBef>
        <a:spcAft>
          <a:spcPts val="338"/>
        </a:spcAft>
        <a:buClr>
          <a:schemeClr val="accent6"/>
        </a:buClr>
        <a:buSzPct val="90000"/>
        <a:buFont typeface="Wingdings" panose="05000000000000000000" pitchFamily="2" charset="2"/>
        <a:buChar char="§"/>
        <a:defRPr sz="900" kern="1200">
          <a:solidFill>
            <a:schemeClr val="tx1"/>
          </a:solidFill>
          <a:effectLst/>
          <a:latin typeface="+mn-lt"/>
          <a:ea typeface="+mn-ea"/>
          <a:cs typeface="+mn-cs"/>
        </a:defRPr>
      </a:lvl4pPr>
      <a:lvl5pPr marL="1222475" indent="-193775" algn="l" defTabSz="514350" rtl="0" eaLnBrk="1" latinLnBrk="0" hangingPunct="1">
        <a:lnSpc>
          <a:spcPct val="120000"/>
        </a:lnSpc>
        <a:spcBef>
          <a:spcPts val="281"/>
        </a:spcBef>
        <a:spcAft>
          <a:spcPts val="338"/>
        </a:spcAft>
        <a:buClr>
          <a:schemeClr val="accent6"/>
        </a:buClr>
        <a:buSzPct val="90000"/>
        <a:buFont typeface="Wingdings" panose="05000000000000000000" pitchFamily="2" charset="2"/>
        <a:buChar char="§"/>
        <a:defRPr sz="900" kern="1200">
          <a:solidFill>
            <a:schemeClr val="tx1"/>
          </a:solidFill>
          <a:effectLst/>
          <a:latin typeface="+mn-lt"/>
          <a:ea typeface="+mn-ea"/>
          <a:cs typeface="+mn-cs"/>
        </a:defRPr>
      </a:lvl5pPr>
      <a:lvl6pPr marL="1481328" indent="-192024" algn="l" defTabSz="514350" rtl="0" eaLnBrk="1" latinLnBrk="0" hangingPunct="1">
        <a:lnSpc>
          <a:spcPct val="120000"/>
        </a:lnSpc>
        <a:spcBef>
          <a:spcPts val="281"/>
        </a:spcBef>
        <a:spcAft>
          <a:spcPts val="338"/>
        </a:spcAft>
        <a:buClr>
          <a:schemeClr val="accent6"/>
        </a:buClr>
        <a:buSzPct val="90000"/>
        <a:buFont typeface="Wingdings" panose="05000000000000000000" pitchFamily="2" charset="2"/>
        <a:buChar char="§"/>
        <a:defRPr sz="825" kern="1200" baseline="0">
          <a:solidFill>
            <a:schemeClr val="tx1"/>
          </a:solidFill>
          <a:effectLst/>
          <a:latin typeface="+mn-lt"/>
          <a:ea typeface="+mn-ea"/>
          <a:cs typeface="+mn-cs"/>
        </a:defRPr>
      </a:lvl6pPr>
      <a:lvl7pPr marL="1680210" indent="-192024" algn="l" defTabSz="514350" rtl="0" eaLnBrk="1" latinLnBrk="0" hangingPunct="1">
        <a:lnSpc>
          <a:spcPct val="120000"/>
        </a:lnSpc>
        <a:spcBef>
          <a:spcPts val="281"/>
        </a:spcBef>
        <a:spcAft>
          <a:spcPts val="338"/>
        </a:spcAft>
        <a:buClr>
          <a:schemeClr val="accent6"/>
        </a:buClr>
        <a:buSzPct val="90000"/>
        <a:buFont typeface="Wingdings" panose="05000000000000000000" pitchFamily="2" charset="2"/>
        <a:buChar char="§"/>
        <a:defRPr sz="825" kern="1200" baseline="0">
          <a:solidFill>
            <a:schemeClr val="tx1"/>
          </a:solidFill>
          <a:effectLst/>
          <a:latin typeface="+mn-lt"/>
          <a:ea typeface="+mn-ea"/>
          <a:cs typeface="+mn-cs"/>
        </a:defRPr>
      </a:lvl7pPr>
      <a:lvl8pPr marL="2002536" indent="-192024" algn="l" defTabSz="514350" rtl="0" eaLnBrk="1" latinLnBrk="0" hangingPunct="1">
        <a:lnSpc>
          <a:spcPct val="120000"/>
        </a:lnSpc>
        <a:spcBef>
          <a:spcPts val="281"/>
        </a:spcBef>
        <a:spcAft>
          <a:spcPts val="338"/>
        </a:spcAft>
        <a:buClr>
          <a:schemeClr val="accent6"/>
        </a:buClr>
        <a:buSzPct val="90000"/>
        <a:buFont typeface="Wingdings" panose="05000000000000000000" pitchFamily="2" charset="2"/>
        <a:buChar char="§"/>
        <a:defRPr sz="825" kern="1200" baseline="0">
          <a:solidFill>
            <a:schemeClr val="tx1"/>
          </a:solidFill>
          <a:effectLst/>
          <a:latin typeface="+mn-lt"/>
          <a:ea typeface="+mn-ea"/>
          <a:cs typeface="+mn-cs"/>
        </a:defRPr>
      </a:lvl8pPr>
      <a:lvl9pPr marL="2263140" indent="-192024" algn="l" defTabSz="514350" rtl="0" eaLnBrk="1" latinLnBrk="0" hangingPunct="1">
        <a:lnSpc>
          <a:spcPct val="120000"/>
        </a:lnSpc>
        <a:spcBef>
          <a:spcPts val="281"/>
        </a:spcBef>
        <a:spcAft>
          <a:spcPts val="338"/>
        </a:spcAft>
        <a:buClr>
          <a:schemeClr val="accent6"/>
        </a:buClr>
        <a:buSzPct val="90000"/>
        <a:buFont typeface="Wingdings" panose="05000000000000000000" pitchFamily="2" charset="2"/>
        <a:buChar char="§"/>
        <a:defRPr sz="825" kern="1200">
          <a:solidFill>
            <a:schemeClr val="tx1"/>
          </a:solidFill>
          <a:effectLst/>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57C743F-6ACE-CF21-CC84-8CB4000D6BA3}"/>
              </a:ext>
            </a:extLst>
          </p:cNvPr>
          <p:cNvSpPr/>
          <p:nvPr/>
        </p:nvSpPr>
        <p:spPr>
          <a:xfrm>
            <a:off x="79378" y="-20977"/>
            <a:ext cx="6742871" cy="1020803"/>
          </a:xfrm>
          <a:prstGeom prst="roundRect">
            <a:avLst/>
          </a:prstGeom>
          <a:solidFill>
            <a:schemeClr val="accent1">
              <a:lumMod val="60000"/>
              <a:lumOff val="40000"/>
            </a:schemeClr>
          </a:solidFill>
          <a:ln/>
          <a:effectLst>
            <a:reflection blurRad="6350" stA="50000" endA="300" endPos="55500" dist="50800" dir="5400000" sy="-100000" algn="bl" rotWithShape="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2575" dirty="0">
              <a:solidFill>
                <a:schemeClr val="tx2">
                  <a:lumMod val="25000"/>
                </a:schemeClr>
              </a:solidFill>
              <a:latin typeface="Britannic Bold" panose="020B0903060703020204" pitchFamily="34" charset="0"/>
            </a:endParaRPr>
          </a:p>
          <a:p>
            <a:pPr algn="ctr"/>
            <a:endParaRPr lang="en-IN" sz="2575" dirty="0">
              <a:solidFill>
                <a:schemeClr val="tx2">
                  <a:lumMod val="25000"/>
                </a:schemeClr>
              </a:solidFill>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6D169C5D-D374-E2A2-7BE6-8E292C13B47F}"/>
              </a:ext>
            </a:extLst>
          </p:cNvPr>
          <p:cNvSpPr/>
          <p:nvPr/>
        </p:nvSpPr>
        <p:spPr bwMode="ltGray">
          <a:xfrm>
            <a:off x="127411" y="1069778"/>
            <a:ext cx="3321748" cy="8876938"/>
          </a:xfrm>
          <a:prstGeom prst="roundRect">
            <a:avLst/>
          </a:prstGeom>
          <a:solidFill>
            <a:schemeClr val="tx1"/>
          </a:solidFill>
          <a:ln>
            <a:solidFill>
              <a:schemeClr val="accent5">
                <a:lumMod val="75000"/>
              </a:schemeClr>
            </a:solidFill>
          </a:ln>
          <a:effectLst>
            <a:glow rad="101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02" dirty="0"/>
              <a:t> </a:t>
            </a:r>
          </a:p>
        </p:txBody>
      </p:sp>
      <p:sp>
        <p:nvSpPr>
          <p:cNvPr id="14" name="TextBox 13">
            <a:extLst>
              <a:ext uri="{FF2B5EF4-FFF2-40B4-BE49-F238E27FC236}">
                <a16:creationId xmlns:a16="http://schemas.microsoft.com/office/drawing/2014/main" id="{8F6AAE0C-19B9-8981-488C-AD29E0D5BD22}"/>
              </a:ext>
            </a:extLst>
          </p:cNvPr>
          <p:cNvSpPr txBox="1"/>
          <p:nvPr/>
        </p:nvSpPr>
        <p:spPr>
          <a:xfrm>
            <a:off x="292711" y="-18200"/>
            <a:ext cx="5772122" cy="665118"/>
          </a:xfrm>
          <a:prstGeom prst="rect">
            <a:avLst/>
          </a:prstGeom>
          <a:noFill/>
        </p:spPr>
        <p:txBody>
          <a:bodyPr wrap="square" rtlCol="0">
            <a:spAutoFit/>
          </a:bodyPr>
          <a:lstStyle/>
          <a:p>
            <a:pPr marL="0" marR="0" algn="ctr">
              <a:lnSpc>
                <a:spcPct val="107000"/>
              </a:lnSpc>
              <a:spcAft>
                <a:spcPts val="800"/>
              </a:spcAft>
            </a:pPr>
            <a:r>
              <a:rPr lang="en-IN" b="1" dirty="0">
                <a:solidFill>
                  <a:srgbClr val="FF0000"/>
                </a:solidFill>
                <a:latin typeface="Times New Roman" panose="02020603050405020304" pitchFamily="18" charset="0"/>
                <a:ea typeface="Times New Roman" panose="02020603050405020304" pitchFamily="18" charset="0"/>
              </a:rPr>
              <a:t>A</a:t>
            </a:r>
            <a:r>
              <a:rPr lang="en-IN" sz="1800" b="1" dirty="0">
                <a:solidFill>
                  <a:srgbClr val="FF0000"/>
                </a:solidFill>
                <a:effectLst/>
                <a:latin typeface="Times New Roman" panose="02020603050405020304" pitchFamily="18" charset="0"/>
                <a:ea typeface="Times New Roman" panose="02020603050405020304" pitchFamily="18" charset="0"/>
              </a:rPr>
              <a:t>GRIBOT: AN INTELLIGENT AUTONOMOUS SYSTEM FOR SMART AGRICULTURE </a:t>
            </a:r>
            <a:endParaRPr lang="en-IN" sz="1800" dirty="0">
              <a:solidFill>
                <a:srgbClr val="FF0000"/>
              </a:solidFill>
              <a:effectLst/>
              <a:latin typeface="Times New Roman" panose="02020603050405020304" pitchFamily="18" charset="0"/>
              <a:ea typeface="Times New Roman" panose="02020603050405020304" pitchFamily="18" charset="0"/>
            </a:endParaRPr>
          </a:p>
        </p:txBody>
      </p:sp>
      <p:cxnSp>
        <p:nvCxnSpPr>
          <p:cNvPr id="16" name="Straight Connector 15">
            <a:extLst>
              <a:ext uri="{FF2B5EF4-FFF2-40B4-BE49-F238E27FC236}">
                <a16:creationId xmlns:a16="http://schemas.microsoft.com/office/drawing/2014/main" id="{33D9057F-2AFF-ADEE-A7BB-829D8AD808FD}"/>
              </a:ext>
            </a:extLst>
          </p:cNvPr>
          <p:cNvCxnSpPr>
            <a:cxnSpLocks/>
          </p:cNvCxnSpPr>
          <p:nvPr/>
        </p:nvCxnSpPr>
        <p:spPr>
          <a:xfrm flipV="1">
            <a:off x="40106" y="1022518"/>
            <a:ext cx="6777789" cy="17918"/>
          </a:xfrm>
          <a:prstGeom prst="line">
            <a:avLst/>
          </a:prstGeom>
          <a:ln>
            <a:solidFill>
              <a:srgbClr val="00B0F0"/>
            </a:solidFill>
          </a:ln>
          <a:effectLst>
            <a:glow rad="101600">
              <a:schemeClr val="accent4">
                <a:satMod val="175000"/>
                <a:alpha val="40000"/>
              </a:schemeClr>
            </a:glow>
          </a:effectLst>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CA79AF0E-7E1C-9DB3-9286-5C455CC39EC3}"/>
              </a:ext>
            </a:extLst>
          </p:cNvPr>
          <p:cNvSpPr txBox="1"/>
          <p:nvPr/>
        </p:nvSpPr>
        <p:spPr>
          <a:xfrm>
            <a:off x="106486" y="1118005"/>
            <a:ext cx="3255416" cy="3294428"/>
          </a:xfrm>
          <a:prstGeom prst="rect">
            <a:avLst/>
          </a:prstGeom>
          <a:noFill/>
          <a:ln>
            <a:noFill/>
          </a:ln>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IN" sz="1000" b="1" dirty="0">
                <a:solidFill>
                  <a:schemeClr val="bg1"/>
                </a:solidFill>
              </a:rPr>
              <a:t>Abstract:</a:t>
            </a:r>
          </a:p>
          <a:p>
            <a:pPr marL="0" marR="0" algn="just">
              <a:buNone/>
            </a:pPr>
            <a:r>
              <a:rPr lang="en-IN" sz="1000" dirty="0">
                <a:effectLst/>
                <a:latin typeface="Times New Roman" panose="02020603050405020304" pitchFamily="18" charset="0"/>
                <a:ea typeface="Times New Roman" panose="02020603050405020304" pitchFamily="18" charset="0"/>
              </a:rPr>
              <a:t>In the evolving landscape of Smart Agriculture, robotics has emerged as a key enabler for addressing critical challenges such as labour shortages, climatic uncertainties, and the need for increased agricultural productivity. The transition from manual labour to automation is driven by the demand for time-efficient, energy-saving, and scalable solutions to meet the needs of modern farming. Robotic systems not only enhance efficiency but also minimize repetitive labour-intensive tasks, ensuring consistent and precise agricultural operations. These advancements contribute significantly to improving crop yield, aligning with the goals of sustainable farming and food security.</a:t>
            </a:r>
          </a:p>
          <a:p>
            <a:pPr marL="0" marR="0" algn="just">
              <a:buNone/>
            </a:pPr>
            <a:endParaRPr lang="en-IN" sz="1000" dirty="0">
              <a:effectLst/>
              <a:latin typeface="Times New Roman" panose="02020603050405020304" pitchFamily="18" charset="0"/>
              <a:ea typeface="Times New Roman" panose="02020603050405020304" pitchFamily="18" charset="0"/>
            </a:endParaRPr>
          </a:p>
          <a:p>
            <a:pPr algn="just">
              <a:lnSpc>
                <a:spcPct val="115000"/>
              </a:lnSpc>
            </a:pPr>
            <a:r>
              <a:rPr lang="en-IN" sz="1000" dirty="0">
                <a:effectLst/>
                <a:latin typeface="Times New Roman" panose="02020603050405020304" pitchFamily="18" charset="0"/>
                <a:ea typeface="Times New Roman" panose="02020603050405020304" pitchFamily="18" charset="0"/>
              </a:rPr>
              <a:t> A fundamental aspect of successful crop production is the automation of essential farming processes, which directly impacts yield, efficiency, and sustainability. Precision in seed placement, irrigation, pesticide spraying, ploughing, digging is crucial for optimizing plant growth, conserving resources, and improving productivity. </a:t>
            </a:r>
          </a:p>
        </p:txBody>
      </p:sp>
      <p:sp>
        <p:nvSpPr>
          <p:cNvPr id="19" name="TextBox 18">
            <a:extLst>
              <a:ext uri="{FF2B5EF4-FFF2-40B4-BE49-F238E27FC236}">
                <a16:creationId xmlns:a16="http://schemas.microsoft.com/office/drawing/2014/main" id="{55888E0F-2640-863F-C428-F9B9A5F399E5}"/>
              </a:ext>
            </a:extLst>
          </p:cNvPr>
          <p:cNvSpPr txBox="1"/>
          <p:nvPr/>
        </p:nvSpPr>
        <p:spPr>
          <a:xfrm>
            <a:off x="217395" y="4403627"/>
            <a:ext cx="3208663" cy="2092881"/>
          </a:xfrm>
          <a:prstGeom prst="rect">
            <a:avLst/>
          </a:prstGeom>
          <a:noFill/>
        </p:spPr>
        <p:txBody>
          <a:bodyPr wrap="square" rtlCol="0">
            <a:spAutoFit/>
          </a:bodyPr>
          <a:lstStyle/>
          <a:p>
            <a:pPr algn="ctr"/>
            <a:r>
              <a:rPr lang="en-IN" sz="1000" b="1" dirty="0">
                <a:solidFill>
                  <a:schemeClr val="bg1"/>
                </a:solidFill>
              </a:rPr>
              <a:t>Introduction:</a:t>
            </a:r>
          </a:p>
          <a:p>
            <a:pPr algn="just"/>
            <a:r>
              <a:rPr lang="en-IN" sz="1000" dirty="0">
                <a:solidFill>
                  <a:schemeClr val="bg1"/>
                </a:solidFill>
                <a:effectLst/>
                <a:latin typeface="Times New Roman" panose="02020603050405020304" pitchFamily="18" charset="0"/>
                <a:ea typeface="Times New Roman" panose="02020603050405020304" pitchFamily="18" charset="0"/>
              </a:rPr>
              <a:t>Agriculture plays a crucial role in sustaining human life, yet it faces numerous challenges such as </a:t>
            </a:r>
            <a:r>
              <a:rPr lang="en-IN" sz="1000" dirty="0" err="1">
                <a:solidFill>
                  <a:schemeClr val="bg1"/>
                </a:solidFill>
                <a:effectLst/>
                <a:latin typeface="Times New Roman" panose="02020603050405020304" pitchFamily="18" charset="0"/>
                <a:ea typeface="Times New Roman" panose="02020603050405020304" pitchFamily="18" charset="0"/>
              </a:rPr>
              <a:t>labor</a:t>
            </a:r>
            <a:r>
              <a:rPr lang="en-IN" sz="1000" dirty="0">
                <a:solidFill>
                  <a:schemeClr val="bg1"/>
                </a:solidFill>
                <a:effectLst/>
                <a:latin typeface="Times New Roman" panose="02020603050405020304" pitchFamily="18" charset="0"/>
                <a:ea typeface="Times New Roman" panose="02020603050405020304" pitchFamily="18" charset="0"/>
              </a:rPr>
              <a:t> shortages, unpredictable climatic conditions, and the need for enhanced productivity. Traditional farming methods heavily rely on manual </a:t>
            </a:r>
            <a:r>
              <a:rPr lang="en-IN" sz="1000" dirty="0" err="1">
                <a:solidFill>
                  <a:schemeClr val="bg1"/>
                </a:solidFill>
                <a:effectLst/>
                <a:latin typeface="Times New Roman" panose="02020603050405020304" pitchFamily="18" charset="0"/>
                <a:ea typeface="Times New Roman" panose="02020603050405020304" pitchFamily="18" charset="0"/>
              </a:rPr>
              <a:t>labor</a:t>
            </a:r>
            <a:r>
              <a:rPr lang="en-IN" sz="1000" dirty="0">
                <a:solidFill>
                  <a:schemeClr val="bg1"/>
                </a:solidFill>
                <a:effectLst/>
                <a:latin typeface="Times New Roman" panose="02020603050405020304" pitchFamily="18" charset="0"/>
                <a:ea typeface="Times New Roman" panose="02020603050405020304" pitchFamily="18" charset="0"/>
              </a:rPr>
              <a:t>, which is not only time-consuming but also prone to inefficiencies. As global food demand rises, there is an urgent need to adopt innovative solutions that can improve farming efficiency while reducing human effort. Robotics and automation have emerged as powerful technologies to address these challenges by streamlining agricultural operations and ensuring precision in farming practice</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3E1E19DC-CE1F-1C7C-0806-DC551B7D7084}"/>
              </a:ext>
            </a:extLst>
          </p:cNvPr>
          <p:cNvSpPr txBox="1"/>
          <p:nvPr/>
        </p:nvSpPr>
        <p:spPr>
          <a:xfrm>
            <a:off x="4700406" y="4042365"/>
            <a:ext cx="736100" cy="332399"/>
          </a:xfrm>
          <a:prstGeom prst="rect">
            <a:avLst/>
          </a:prstGeom>
          <a:noFill/>
        </p:spPr>
        <p:txBody>
          <a:bodyPr wrap="square" rtlCol="0">
            <a:spAutoFit/>
          </a:bodyPr>
          <a:lstStyle/>
          <a:p>
            <a:r>
              <a:rPr lang="en-IN" sz="780" b="1" dirty="0">
                <a:solidFill>
                  <a:schemeClr val="bg1"/>
                </a:solidFill>
              </a:rPr>
              <a:t>Architecture</a:t>
            </a:r>
          </a:p>
        </p:txBody>
      </p:sp>
      <p:sp>
        <p:nvSpPr>
          <p:cNvPr id="2" name="Rectangle: Rounded Corners 1">
            <a:extLst>
              <a:ext uri="{FF2B5EF4-FFF2-40B4-BE49-F238E27FC236}">
                <a16:creationId xmlns:a16="http://schemas.microsoft.com/office/drawing/2014/main" id="{34D23F14-E7E7-C49C-072C-59B2C2E13A57}"/>
              </a:ext>
            </a:extLst>
          </p:cNvPr>
          <p:cNvSpPr/>
          <p:nvPr/>
        </p:nvSpPr>
        <p:spPr>
          <a:xfrm>
            <a:off x="3524946" y="973834"/>
            <a:ext cx="3275043" cy="8876938"/>
          </a:xfrm>
          <a:prstGeom prst="roundRect">
            <a:avLst/>
          </a:prstGeom>
          <a:solidFill>
            <a:schemeClr val="tx1"/>
          </a:solidFill>
          <a:ln>
            <a:solidFill>
              <a:schemeClr val="accent5">
                <a:lumMod val="75000"/>
              </a:schemeClr>
            </a:solidFill>
          </a:ln>
          <a:effectLst>
            <a:glow rad="635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260695">
              <a:defRPr/>
            </a:pPr>
            <a:endParaRPr lang="en-IN" sz="780" b="1" dirty="0">
              <a:solidFill>
                <a:prstClr val="black"/>
              </a:solidFill>
              <a:latin typeface="Arial" panose="020B0604020202020204"/>
            </a:endParaRPr>
          </a:p>
        </p:txBody>
      </p:sp>
      <p:sp>
        <p:nvSpPr>
          <p:cNvPr id="18" name="TextBox 17">
            <a:extLst>
              <a:ext uri="{FF2B5EF4-FFF2-40B4-BE49-F238E27FC236}">
                <a16:creationId xmlns:a16="http://schemas.microsoft.com/office/drawing/2014/main" id="{50C415FD-F767-B094-1AC1-C34ACD3B4AF6}"/>
              </a:ext>
            </a:extLst>
          </p:cNvPr>
          <p:cNvSpPr txBox="1"/>
          <p:nvPr/>
        </p:nvSpPr>
        <p:spPr>
          <a:xfrm>
            <a:off x="3620770" y="1149040"/>
            <a:ext cx="3260541" cy="443198"/>
          </a:xfrm>
          <a:prstGeom prst="rect">
            <a:avLst/>
          </a:prstGeom>
          <a:noFill/>
        </p:spPr>
        <p:txBody>
          <a:bodyPr wrap="square" rtlCol="0">
            <a:spAutoFit/>
          </a:bodyPr>
          <a:lstStyle/>
          <a:p>
            <a:pPr algn="ctr"/>
            <a:r>
              <a:rPr lang="en-US" sz="1140" b="1" dirty="0">
                <a:solidFill>
                  <a:schemeClr val="bg1"/>
                </a:solidFill>
                <a:latin typeface="Times New Roman" panose="02020603050405020304" pitchFamily="18" charset="0"/>
                <a:cs typeface="Times New Roman" panose="02020603050405020304" pitchFamily="18" charset="0"/>
              </a:rPr>
              <a:t>Implementation:</a:t>
            </a:r>
          </a:p>
          <a:p>
            <a:pPr algn="ctr"/>
            <a:endParaRPr lang="en-US" sz="1140" b="1" dirty="0">
              <a:solidFill>
                <a:schemeClr val="bg1"/>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66A5260A-B4E0-DC9C-FD48-F6F38D9AA6F8}"/>
              </a:ext>
            </a:extLst>
          </p:cNvPr>
          <p:cNvSpPr txBox="1"/>
          <p:nvPr/>
        </p:nvSpPr>
        <p:spPr>
          <a:xfrm>
            <a:off x="1312932" y="6358008"/>
            <a:ext cx="950705" cy="276999"/>
          </a:xfrm>
          <a:prstGeom prst="rect">
            <a:avLst/>
          </a:prstGeom>
          <a:noFill/>
        </p:spPr>
        <p:txBody>
          <a:bodyPr wrap="square" rtlCol="0">
            <a:spAutoFit/>
          </a:bodyPr>
          <a:lstStyle/>
          <a:p>
            <a:pPr algn="ctr"/>
            <a:r>
              <a:rPr lang="en-IN" sz="1200" b="1" dirty="0">
                <a:solidFill>
                  <a:schemeClr val="bg1"/>
                </a:solidFill>
                <a:latin typeface="Times New Roman" panose="02020603050405020304" pitchFamily="18" charset="0"/>
                <a:cs typeface="Times New Roman" panose="02020603050405020304" pitchFamily="18" charset="0"/>
              </a:rPr>
              <a:t>Results:</a:t>
            </a:r>
          </a:p>
        </p:txBody>
      </p:sp>
      <p:sp>
        <p:nvSpPr>
          <p:cNvPr id="30" name="TextBox 29">
            <a:extLst>
              <a:ext uri="{FF2B5EF4-FFF2-40B4-BE49-F238E27FC236}">
                <a16:creationId xmlns:a16="http://schemas.microsoft.com/office/drawing/2014/main" id="{D283975C-4A30-75AF-CAE0-EA67617E7BCD}"/>
              </a:ext>
            </a:extLst>
          </p:cNvPr>
          <p:cNvSpPr txBox="1"/>
          <p:nvPr/>
        </p:nvSpPr>
        <p:spPr>
          <a:xfrm>
            <a:off x="3468394" y="5511774"/>
            <a:ext cx="3221205" cy="2167260"/>
          </a:xfrm>
          <a:prstGeom prst="rect">
            <a:avLst/>
          </a:prstGeom>
          <a:noFill/>
        </p:spPr>
        <p:txBody>
          <a:bodyPr wrap="square" rtlCol="0">
            <a:spAutoFit/>
          </a:bodyPr>
          <a:lstStyle/>
          <a:p>
            <a:pPr algn="ctr"/>
            <a:r>
              <a:rPr lang="en-US" sz="900" b="1" dirty="0">
                <a:solidFill>
                  <a:schemeClr val="bg1"/>
                </a:solidFill>
                <a:latin typeface="Times New Roman" panose="02020603050405020304" pitchFamily="18" charset="0"/>
                <a:cs typeface="Times New Roman" panose="02020603050405020304" pitchFamily="18" charset="0"/>
              </a:rPr>
              <a:t>Conclusion:</a:t>
            </a:r>
          </a:p>
          <a:p>
            <a:pPr marL="0" marR="0" algn="just">
              <a:spcBef>
                <a:spcPts val="665"/>
              </a:spcBef>
            </a:pPr>
            <a:r>
              <a:rPr lang="en-US" sz="1000" dirty="0">
                <a:solidFill>
                  <a:schemeClr val="bg1"/>
                </a:solidFill>
                <a:effectLst/>
                <a:latin typeface="Times New Roman" panose="02020603050405020304" pitchFamily="18" charset="0"/>
                <a:ea typeface="Times New Roman" panose="02020603050405020304" pitchFamily="18" charset="0"/>
              </a:rPr>
              <a:t>The Solar-Powered Agriculture Robot presents a sustainable and technologically advanced solution to modern farming challenges. By automating tasks like watering, seed sowing, and ploughing, it significantly reduces human effort and enhances agricultural productivity. The integration of solar power minimizes operational costs and promotes eco-friendly practices. Mobile control via Bluetooth makes the system flexible and user-friendly, enabling efficient farm management. This innovative approach to agriculture holds the potential to transform traditional farming practices, leading to higher yields and sustainable farming methods</a:t>
            </a:r>
            <a:r>
              <a:rPr lang="en-US" sz="900" dirty="0">
                <a:solidFill>
                  <a:schemeClr val="bg1"/>
                </a:solidFill>
                <a:effectLst/>
                <a:latin typeface="Times New Roman" panose="02020603050405020304" pitchFamily="18" charset="0"/>
                <a:ea typeface="Times New Roman" panose="02020603050405020304" pitchFamily="18" charset="0"/>
              </a:rPr>
              <a:t>.</a:t>
            </a:r>
            <a:endParaRPr lang="en-IN" sz="900" dirty="0">
              <a:solidFill>
                <a:schemeClr val="bg1"/>
              </a:solidFill>
              <a:effectLst/>
              <a:latin typeface="Times New Roman" panose="02020603050405020304" pitchFamily="18" charset="0"/>
              <a:ea typeface="Times New Roman" panose="02020603050405020304" pitchFamily="18" charset="0"/>
            </a:endParaRPr>
          </a:p>
        </p:txBody>
      </p:sp>
      <p:sp>
        <p:nvSpPr>
          <p:cNvPr id="31" name="TextBox 30">
            <a:extLst>
              <a:ext uri="{FF2B5EF4-FFF2-40B4-BE49-F238E27FC236}">
                <a16:creationId xmlns:a16="http://schemas.microsoft.com/office/drawing/2014/main" id="{EF28398B-0674-0FF9-5F02-14D05DD27694}"/>
              </a:ext>
            </a:extLst>
          </p:cNvPr>
          <p:cNvSpPr txBox="1"/>
          <p:nvPr/>
        </p:nvSpPr>
        <p:spPr>
          <a:xfrm>
            <a:off x="170480" y="592824"/>
            <a:ext cx="4068351" cy="460767"/>
          </a:xfrm>
          <a:prstGeom prst="rect">
            <a:avLst/>
          </a:prstGeom>
          <a:noFill/>
        </p:spPr>
        <p:txBody>
          <a:bodyPr wrap="square" rtlCol="0">
            <a:spAutoFit/>
          </a:bodyPr>
          <a:lstStyle/>
          <a:p>
            <a:r>
              <a:rPr lang="en-IN" sz="1197" dirty="0">
                <a:solidFill>
                  <a:srgbClr val="002060"/>
                </a:solidFill>
                <a:latin typeface="Arial Rounded MT Bold" panose="020F0704030504030204" pitchFamily="34" charset="0"/>
              </a:rPr>
              <a:t>Guided </a:t>
            </a:r>
            <a:r>
              <a:rPr lang="en-IN" sz="1197" dirty="0" err="1">
                <a:solidFill>
                  <a:srgbClr val="002060"/>
                </a:solidFill>
                <a:latin typeface="Arial Rounded MT Bold" panose="020F0704030504030204" pitchFamily="34" charset="0"/>
              </a:rPr>
              <a:t>By:D</a:t>
            </a:r>
            <a:r>
              <a:rPr lang="en-IN" sz="1197" dirty="0">
                <a:solidFill>
                  <a:srgbClr val="002060"/>
                </a:solidFill>
                <a:latin typeface="Arial Rounded MT Bold" panose="020F0704030504030204" pitchFamily="34" charset="0"/>
              </a:rPr>
              <a:t>. Arpitha Rani</a:t>
            </a:r>
          </a:p>
          <a:p>
            <a:r>
              <a:rPr lang="en-IN" sz="1197" dirty="0">
                <a:solidFill>
                  <a:srgbClr val="002060"/>
                </a:solidFill>
                <a:latin typeface="Arial Rounded MT Bold" panose="020F0704030504030204" pitchFamily="34" charset="0"/>
              </a:rPr>
              <a:t>              Assistant Professor</a:t>
            </a:r>
          </a:p>
        </p:txBody>
      </p:sp>
      <p:pic>
        <p:nvPicPr>
          <p:cNvPr id="1026" name="Picture 2" descr="Malla Reddy University: Courses, Fees, Admission 2023, Placements, Ranking">
            <a:extLst>
              <a:ext uri="{FF2B5EF4-FFF2-40B4-BE49-F238E27FC236}">
                <a16:creationId xmlns:a16="http://schemas.microsoft.com/office/drawing/2014/main" id="{E619E811-49D9-FFF1-279E-FD2251F73E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534" t="15285" r="17899" b="23378"/>
          <a:stretch/>
        </p:blipFill>
        <p:spPr bwMode="auto">
          <a:xfrm>
            <a:off x="5861278" y="42906"/>
            <a:ext cx="917344" cy="930928"/>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440C74F0-896B-2CB9-F038-FE7D06AA7687}"/>
              </a:ext>
            </a:extLst>
          </p:cNvPr>
          <p:cNvSpPr txBox="1"/>
          <p:nvPr/>
        </p:nvSpPr>
        <p:spPr>
          <a:xfrm>
            <a:off x="3743795" y="8380461"/>
            <a:ext cx="3137516" cy="1302793"/>
          </a:xfrm>
          <a:prstGeom prst="rect">
            <a:avLst/>
          </a:prstGeom>
          <a:noFill/>
        </p:spPr>
        <p:txBody>
          <a:bodyPr wrap="square" rtlCol="0">
            <a:spAutoFit/>
          </a:bodyPr>
          <a:lstStyle/>
          <a:p>
            <a:r>
              <a:rPr lang="en-IN" sz="1140" b="1" dirty="0">
                <a:solidFill>
                  <a:schemeClr val="bg1"/>
                </a:solidFill>
                <a:latin typeface="Times New Roman" panose="02020603050405020304" pitchFamily="18" charset="0"/>
                <a:cs typeface="Times New Roman" panose="02020603050405020304" pitchFamily="18" charset="0"/>
              </a:rPr>
              <a:t>                  Acknowledgement </a:t>
            </a:r>
          </a:p>
          <a:p>
            <a:r>
              <a:rPr lang="en-IN" sz="1140" dirty="0">
                <a:solidFill>
                  <a:schemeClr val="bg1"/>
                </a:solidFill>
                <a:latin typeface="Times New Roman" panose="02020603050405020304" pitchFamily="18" charset="0"/>
                <a:cs typeface="Times New Roman" panose="02020603050405020304" pitchFamily="18" charset="0"/>
              </a:rPr>
              <a:t>         </a:t>
            </a:r>
            <a:r>
              <a:rPr lang="en-IN" sz="1140" dirty="0">
                <a:solidFill>
                  <a:schemeClr val="bg1"/>
                </a:solidFill>
                <a:latin typeface="Aptos Narrow" panose="020B0004020202020204" pitchFamily="34" charset="0"/>
                <a:cs typeface="Times New Roman" panose="02020603050405020304" pitchFamily="18" charset="0"/>
              </a:rPr>
              <a:t>   </a:t>
            </a:r>
            <a:r>
              <a:rPr lang="en-IN" sz="1140" b="1" dirty="0">
                <a:solidFill>
                  <a:schemeClr val="bg1"/>
                </a:solidFill>
                <a:latin typeface="Aptos Narrow" panose="020B0004020202020204" pitchFamily="34" charset="0"/>
                <a:cs typeface="Times New Roman" panose="02020603050405020304" pitchFamily="18" charset="0"/>
              </a:rPr>
              <a:t>Project Team : Batch 18</a:t>
            </a:r>
          </a:p>
          <a:p>
            <a:r>
              <a:rPr lang="en-IN" sz="1140" dirty="0">
                <a:solidFill>
                  <a:schemeClr val="bg1"/>
                </a:solidFill>
                <a:latin typeface="Times New Roman" panose="02020603050405020304" pitchFamily="18" charset="0"/>
                <a:cs typeface="Times New Roman" panose="02020603050405020304" pitchFamily="18" charset="0"/>
              </a:rPr>
              <a:t>2111CS050110 – R. Sai Deepak Goud 2111CS050096 – S. Srinath </a:t>
            </a:r>
          </a:p>
          <a:p>
            <a:r>
              <a:rPr lang="en-IN" sz="1140" dirty="0">
                <a:solidFill>
                  <a:schemeClr val="bg1"/>
                </a:solidFill>
                <a:latin typeface="Times New Roman" panose="02020603050405020304" pitchFamily="18" charset="0"/>
                <a:cs typeface="Times New Roman" panose="02020603050405020304" pitchFamily="18" charset="0"/>
              </a:rPr>
              <a:t>2111CS050076 – V. Ganga Manikanta Reddy</a:t>
            </a:r>
          </a:p>
          <a:p>
            <a:pPr algn="ctr"/>
            <a:r>
              <a:rPr lang="en-IN" sz="1140" b="1" dirty="0">
                <a:solidFill>
                  <a:schemeClr val="bg1"/>
                </a:solidFill>
                <a:latin typeface="Times New Roman" panose="02020603050405020304" pitchFamily="18" charset="0"/>
                <a:cs typeface="Times New Roman" panose="02020603050405020304" pitchFamily="18" charset="0"/>
              </a:rPr>
              <a:t>MRUH</a:t>
            </a:r>
            <a:endParaRPr lang="en-IN" sz="1083" b="1" dirty="0">
              <a:solidFill>
                <a:schemeClr val="bg1"/>
              </a:solidFill>
              <a:latin typeface="Times New Roman" panose="02020603050405020304" pitchFamily="18" charset="0"/>
              <a:cs typeface="Times New Roman" panose="02020603050405020304" pitchFamily="18" charset="0"/>
            </a:endParaRPr>
          </a:p>
          <a:p>
            <a:pPr algn="ctr"/>
            <a:r>
              <a:rPr lang="en-IN" sz="1083" b="1" dirty="0">
                <a:solidFill>
                  <a:schemeClr val="bg1"/>
                </a:solidFill>
                <a:latin typeface="Times New Roman" panose="02020603050405020304" pitchFamily="18" charset="0"/>
                <a:cs typeface="Times New Roman" panose="02020603050405020304" pitchFamily="18" charset="0"/>
              </a:rPr>
              <a:t>DEPARTMENT OF IoT</a:t>
            </a:r>
          </a:p>
        </p:txBody>
      </p:sp>
      <p:sp>
        <p:nvSpPr>
          <p:cNvPr id="45" name="TextBox 44">
            <a:extLst>
              <a:ext uri="{FF2B5EF4-FFF2-40B4-BE49-F238E27FC236}">
                <a16:creationId xmlns:a16="http://schemas.microsoft.com/office/drawing/2014/main" id="{F8988DF1-937E-886B-1837-E9D41E1B8719}"/>
              </a:ext>
            </a:extLst>
          </p:cNvPr>
          <p:cNvSpPr txBox="1"/>
          <p:nvPr/>
        </p:nvSpPr>
        <p:spPr>
          <a:xfrm>
            <a:off x="3605437" y="7517475"/>
            <a:ext cx="3137516" cy="877163"/>
          </a:xfrm>
          <a:prstGeom prst="rect">
            <a:avLst/>
          </a:prstGeom>
          <a:noFill/>
        </p:spPr>
        <p:txBody>
          <a:bodyPr wrap="square" rtlCol="0">
            <a:spAutoFit/>
          </a:bodyPr>
          <a:lstStyle/>
          <a:p>
            <a:pPr algn="just"/>
            <a:endParaRPr lang="en-US" sz="11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1000" dirty="0">
                <a:solidFill>
                  <a:schemeClr val="bg1">
                    <a:lumMod val="95000"/>
                    <a:lumOff val="5000"/>
                  </a:schemeClr>
                </a:solidFill>
                <a:latin typeface="Times New Roman" panose="02020603050405020304" pitchFamily="18" charset="0"/>
                <a:cs typeface="Times New Roman" panose="02020603050405020304" pitchFamily="18" charset="0"/>
              </a:rPr>
              <a:t>The future scope of the "AGRIBOT: AN INTELLIGENT AUTONOMOUS SYSTEM FOR SMART AGRICULTURE" is rich with possibilities for expanding its capabilities and impact.</a:t>
            </a:r>
            <a:endParaRPr lang="en-IN" sz="10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8D9E547B-841D-9C44-7932-DD4B93292F0E}"/>
              </a:ext>
            </a:extLst>
          </p:cNvPr>
          <p:cNvSpPr txBox="1"/>
          <p:nvPr/>
        </p:nvSpPr>
        <p:spPr>
          <a:xfrm>
            <a:off x="4450186" y="7514506"/>
            <a:ext cx="1448019" cy="267766"/>
          </a:xfrm>
          <a:prstGeom prst="rect">
            <a:avLst/>
          </a:prstGeom>
          <a:noFill/>
        </p:spPr>
        <p:txBody>
          <a:bodyPr wrap="square" rtlCol="0">
            <a:spAutoFit/>
          </a:bodyPr>
          <a:lstStyle/>
          <a:p>
            <a:pPr algn="ctr"/>
            <a:r>
              <a:rPr lang="en-IN" sz="1140" b="1" dirty="0">
                <a:solidFill>
                  <a:schemeClr val="bg1"/>
                </a:solidFill>
              </a:rPr>
              <a:t>Future Scope</a:t>
            </a:r>
          </a:p>
        </p:txBody>
      </p:sp>
      <p:sp>
        <p:nvSpPr>
          <p:cNvPr id="48" name="TextBox 47">
            <a:extLst>
              <a:ext uri="{FF2B5EF4-FFF2-40B4-BE49-F238E27FC236}">
                <a16:creationId xmlns:a16="http://schemas.microsoft.com/office/drawing/2014/main" id="{7E9F2775-2850-A4D5-60B2-C2144D1046A3}"/>
              </a:ext>
            </a:extLst>
          </p:cNvPr>
          <p:cNvSpPr txBox="1"/>
          <p:nvPr/>
        </p:nvSpPr>
        <p:spPr>
          <a:xfrm>
            <a:off x="1388720" y="8510996"/>
            <a:ext cx="904145" cy="276999"/>
          </a:xfrm>
          <a:prstGeom prst="rect">
            <a:avLst/>
          </a:prstGeom>
          <a:noFill/>
        </p:spPr>
        <p:txBody>
          <a:bodyPr wrap="square" rtlCol="0">
            <a:spAutoFit/>
          </a:bodyPr>
          <a:lstStyle/>
          <a:p>
            <a:r>
              <a:rPr lang="en-IN" sz="1200" b="1" dirty="0">
                <a:solidFill>
                  <a:schemeClr val="bg1"/>
                </a:solidFill>
                <a:latin typeface="Times New Roman" panose="02020603050405020304" pitchFamily="18" charset="0"/>
                <a:cs typeface="Times New Roman" panose="02020603050405020304" pitchFamily="18" charset="0"/>
              </a:rPr>
              <a:t>Reference</a:t>
            </a:r>
          </a:p>
        </p:txBody>
      </p:sp>
      <p:sp>
        <p:nvSpPr>
          <p:cNvPr id="4" name="TextBox 3">
            <a:extLst>
              <a:ext uri="{FF2B5EF4-FFF2-40B4-BE49-F238E27FC236}">
                <a16:creationId xmlns:a16="http://schemas.microsoft.com/office/drawing/2014/main" id="{F1940214-D835-9ADC-EA8E-55B1BF798145}"/>
              </a:ext>
            </a:extLst>
          </p:cNvPr>
          <p:cNvSpPr txBox="1"/>
          <p:nvPr/>
        </p:nvSpPr>
        <p:spPr>
          <a:xfrm>
            <a:off x="261704" y="8745084"/>
            <a:ext cx="3021505" cy="963021"/>
          </a:xfrm>
          <a:prstGeom prst="rect">
            <a:avLst/>
          </a:prstGeom>
          <a:noFill/>
        </p:spPr>
        <p:txBody>
          <a:bodyPr wrap="square" rtlCol="0">
            <a:spAutoFit/>
          </a:bodyPr>
          <a:lstStyle/>
          <a:p>
            <a:pPr marL="0" marR="0" algn="just">
              <a:lnSpc>
                <a:spcPct val="115000"/>
              </a:lnSpc>
              <a:spcAft>
                <a:spcPts val="1200"/>
              </a:spcAft>
              <a:buNone/>
            </a:pPr>
            <a:r>
              <a:rPr lang="en-IN" sz="1000" dirty="0">
                <a:solidFill>
                  <a:schemeClr val="bg1"/>
                </a:solidFill>
                <a:latin typeface="Times New Roman" panose="02020603050405020304" pitchFamily="18" charset="0"/>
                <a:cs typeface="Times New Roman" panose="02020603050405020304" pitchFamily="18" charset="0"/>
              </a:rPr>
              <a:t>[1] </a:t>
            </a:r>
            <a:r>
              <a:rPr lang="en-US" sz="1000" dirty="0">
                <a:solidFill>
                  <a:schemeClr val="bg1"/>
                </a:solidFill>
                <a:effectLst/>
                <a:latin typeface="Times New Roman" panose="02020603050405020304" pitchFamily="18" charset="0"/>
                <a:ea typeface="Times New Roman" panose="02020603050405020304" pitchFamily="18" charset="0"/>
              </a:rPr>
              <a:t>]. Rai, H.M., Gupta, D., Mishra, S. and Sharma, H., 2021, August. Agri-Bot: IoT Based Unmanned Smart Vehicle for Multiple Agriculture Operations. In 2021 International Conference on Simulation, Automation &amp; Smart Manufacturing (SASM) (pp. 1-6). </a:t>
            </a:r>
            <a:r>
              <a:rPr lang="en-US" sz="1000">
                <a:solidFill>
                  <a:schemeClr val="bg1"/>
                </a:solidFill>
                <a:effectLst/>
                <a:latin typeface="Times New Roman" panose="02020603050405020304" pitchFamily="18" charset="0"/>
                <a:ea typeface="Times New Roman" panose="02020603050405020304" pitchFamily="18" charset="0"/>
              </a:rPr>
              <a:t>IEEE.</a:t>
            </a:r>
            <a:endParaRPr lang="en-IN" sz="1000" dirty="0">
              <a:solidFill>
                <a:schemeClr val="bg1"/>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C259E5C6-71F1-8B22-0F44-A5B21DD54CB3}"/>
              </a:ext>
            </a:extLst>
          </p:cNvPr>
          <p:cNvSpPr txBox="1"/>
          <p:nvPr/>
        </p:nvSpPr>
        <p:spPr>
          <a:xfrm>
            <a:off x="3474744" y="2342433"/>
            <a:ext cx="1528174" cy="461665"/>
          </a:xfrm>
          <a:prstGeom prst="rect">
            <a:avLst/>
          </a:prstGeom>
          <a:noFill/>
        </p:spPr>
        <p:txBody>
          <a:bodyPr wrap="square" rtlCol="0">
            <a:spAutoFit/>
          </a:bodyPr>
          <a:lstStyle/>
          <a:p>
            <a:pPr algn="ctr"/>
            <a:endParaRPr lang="en-IN" sz="12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gn="ctr"/>
            <a:endParaRPr lang="en-IN" sz="12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C02053E-F525-D39D-2028-532A0E79E78E}"/>
              </a:ext>
            </a:extLst>
          </p:cNvPr>
          <p:cNvSpPr txBox="1"/>
          <p:nvPr/>
        </p:nvSpPr>
        <p:spPr>
          <a:xfrm>
            <a:off x="3908332" y="3213105"/>
            <a:ext cx="1361834" cy="338554"/>
          </a:xfrm>
          <a:prstGeom prst="rect">
            <a:avLst/>
          </a:prstGeom>
          <a:noFill/>
        </p:spPr>
        <p:txBody>
          <a:bodyPr wrap="square" rtlCol="0">
            <a:spAutoFit/>
          </a:bodyPr>
          <a:lstStyle/>
          <a:p>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Architecture</a:t>
            </a:r>
          </a:p>
        </p:txBody>
      </p:sp>
      <p:pic>
        <p:nvPicPr>
          <p:cNvPr id="12" name="Picture 11">
            <a:extLst>
              <a:ext uri="{FF2B5EF4-FFF2-40B4-BE49-F238E27FC236}">
                <a16:creationId xmlns:a16="http://schemas.microsoft.com/office/drawing/2014/main" id="{E88C182C-C8C3-0B07-99CD-EC894D53AC45}"/>
              </a:ext>
            </a:extLst>
          </p:cNvPr>
          <p:cNvPicPr>
            <a:picLocks noChangeAspect="1"/>
          </p:cNvPicPr>
          <p:nvPr/>
        </p:nvPicPr>
        <p:blipFill>
          <a:blip r:embed="rId4"/>
          <a:stretch>
            <a:fillRect/>
          </a:stretch>
        </p:blipFill>
        <p:spPr>
          <a:xfrm>
            <a:off x="292711" y="6730596"/>
            <a:ext cx="3110490" cy="1641901"/>
          </a:xfrm>
          <a:prstGeom prst="rect">
            <a:avLst/>
          </a:prstGeom>
        </p:spPr>
      </p:pic>
      <p:pic>
        <p:nvPicPr>
          <p:cNvPr id="15" name="Picture 14">
            <a:extLst>
              <a:ext uri="{FF2B5EF4-FFF2-40B4-BE49-F238E27FC236}">
                <a16:creationId xmlns:a16="http://schemas.microsoft.com/office/drawing/2014/main" id="{C4708B3A-FC45-7352-CE24-DA0A40B76AD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32952" y="1534588"/>
            <a:ext cx="2444988" cy="1498221"/>
          </a:xfrm>
          <a:prstGeom prst="rect">
            <a:avLst/>
          </a:prstGeom>
          <a:noFill/>
          <a:ln>
            <a:noFill/>
          </a:ln>
        </p:spPr>
      </p:pic>
      <p:pic>
        <p:nvPicPr>
          <p:cNvPr id="20" name="Picture 19" descr="PlantUML diagram">
            <a:extLst>
              <a:ext uri="{FF2B5EF4-FFF2-40B4-BE49-F238E27FC236}">
                <a16:creationId xmlns:a16="http://schemas.microsoft.com/office/drawing/2014/main" id="{5FA67864-485E-6342-57A2-25F751476CE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09611" y="3667084"/>
            <a:ext cx="3019895" cy="1914018"/>
          </a:xfrm>
          <a:prstGeom prst="rect">
            <a:avLst/>
          </a:prstGeom>
          <a:noFill/>
          <a:ln>
            <a:noFill/>
          </a:ln>
        </p:spPr>
      </p:pic>
    </p:spTree>
    <p:extLst>
      <p:ext uri="{BB962C8B-B14F-4D97-AF65-F5344CB8AC3E}">
        <p14:creationId xmlns:p14="http://schemas.microsoft.com/office/powerpoint/2010/main" val="3417721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312</TotalTime>
  <Words>498</Words>
  <Application>Microsoft Office PowerPoint</Application>
  <PresentationFormat>A4 Paper (210x297 mm)</PresentationFormat>
  <Paragraphs>28</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Aptos Narrow</vt:lpstr>
      <vt:lpstr>Arial</vt:lpstr>
      <vt:lpstr>Arial Rounded MT Bold</vt:lpstr>
      <vt:lpstr>Britannic Bold</vt:lpstr>
      <vt:lpstr>Calibri</vt:lpstr>
      <vt:lpstr>MS Shell Dlg 2</vt:lpstr>
      <vt:lpstr>Times New Roman</vt:lpstr>
      <vt:lpstr>Wingdings</vt:lpstr>
      <vt:lpstr>Wingdings 3</vt:lpstr>
      <vt:lpstr>Madison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REDDYMALLA SAI DEEPAK GOUD</dc:creator>
  <cp:lastModifiedBy>REDDYMALLA SAI DEEPAK GOUD</cp:lastModifiedBy>
  <cp:revision>15</cp:revision>
  <dcterms:created xsi:type="dcterms:W3CDTF">2024-06-04T14:37:53Z</dcterms:created>
  <dcterms:modified xsi:type="dcterms:W3CDTF">2025-03-24T05:09:08Z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