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BA5A-7721-40CE-BA26-F469E1C37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D151-8D8C-445A-8841-E06741FB2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FA20F-0BE8-4957-8744-03628EC1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BA08-1CBD-4B1F-BAF7-72CD02B12C9A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C8490-E400-40E6-9D53-FAB1DC47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8B46-94B5-4091-8AB0-EBB0CDE9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BBA3-5624-429C-B874-33EC4E0D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18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2426-FAD3-491E-BDA3-E8F78FA1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79956-17C3-4593-A24A-BD835774A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E61F-32FD-47C3-9276-EF0B1C97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BA08-1CBD-4B1F-BAF7-72CD02B12C9A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7DA39-D6AC-4261-A19C-94345F57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23CA2-8CFE-4BEB-B1AF-62405B79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BBA3-5624-429C-B874-33EC4E0D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32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81641-4D72-447E-BF7D-4E785E6DA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05FE1-8ED2-4EB7-9570-9CCF82A94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ABB3E-0A05-4EEF-B16D-7F6F8044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BA08-1CBD-4B1F-BAF7-72CD02B12C9A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D84F0-DC53-4DB5-9EC0-9597F624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6E9B1-09E5-4A81-A48D-8383FE99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BBA3-5624-429C-B874-33EC4E0D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14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AD96-553F-4D6B-8BC0-0C85AE33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6E98-D956-4704-88DB-37FC2769C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CB32-1445-4945-941B-475B4257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BA08-1CBD-4B1F-BAF7-72CD02B12C9A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0ECE1-C739-48D7-AC28-4D7BA6E9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9581E-8B15-4AC2-8D58-CBE2792F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BBA3-5624-429C-B874-33EC4E0D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46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EAC5-8020-42EB-9919-916B11BC4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8D6E7-7378-42AA-8F2A-11CDDE1C6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A609-BE47-4637-8108-55C7B7A9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BA08-1CBD-4B1F-BAF7-72CD02B12C9A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C45A-2955-427C-A9C8-243BC22C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B1E29-A565-4EC4-8336-11B40582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BBA3-5624-429C-B874-33EC4E0D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34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10A3-C0D8-4B41-89A5-DB4A43A7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DA27-4865-46B0-87AE-FB286FB6A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BE496-7AA8-4CE9-8613-0230C784D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3BB76-CEFA-4B4A-B3FE-3EEC159A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BA08-1CBD-4B1F-BAF7-72CD02B12C9A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D02F9-F4E1-4D94-9E29-C2CF679A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727F7-5B31-4A34-8D4B-7D242934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BBA3-5624-429C-B874-33EC4E0D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5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F222-7506-4719-8F52-D76BFB4C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5A21-2DDD-4FB0-A379-BD77F93C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AD418-69FE-44FC-A627-A20CE8322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08AFB-9CA1-4D01-967D-86B45B475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2B5D5-B2A6-4D3D-9DAA-5EF368DFA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E9B1C-9FBB-462C-822E-4037F35F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BA08-1CBD-4B1F-BAF7-72CD02B12C9A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A21DD-4421-4651-9DAE-F308A73C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78A49-E46E-4465-B59E-F30AD8AB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BBA3-5624-429C-B874-33EC4E0D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87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9B1F-58CB-4F7C-B993-2AE08432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B2B39-AB1F-4130-8F36-A0CEFD1B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BA08-1CBD-4B1F-BAF7-72CD02B12C9A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8A44D-A01E-4FB3-8B7C-21807B13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0A1C6-1A0C-4B0B-9C09-A42E47E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BBA3-5624-429C-B874-33EC4E0D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33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6FAAE-8371-4262-B68A-4F6499EC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BA08-1CBD-4B1F-BAF7-72CD02B12C9A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7EFAD-5383-4243-AC72-A7F06869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496D3-B914-4168-B5EE-3220D0CE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BBA3-5624-429C-B874-33EC4E0D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6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BF64-72E4-4335-BF1F-F253D54E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E1BF1-67B7-4F09-BAFD-C162083A1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258D4-3A69-41DF-9B48-EE4C1F575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C7B7D-60AF-4A3E-9EB4-7472F965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BA08-1CBD-4B1F-BAF7-72CD02B12C9A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A4D21-2981-42B8-8BD9-0D523D13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10650-1897-4B9C-8519-6DED1184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BBA3-5624-429C-B874-33EC4E0D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45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36C6-6E0C-4866-B692-C85E7107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CD809-F465-4B5C-907D-35041B92B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F3A6A-7C5D-47FF-AEE4-226FBC073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CD9A7-BA71-40BA-8EED-F56638E6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BA08-1CBD-4B1F-BAF7-72CD02B12C9A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810BB-D4A7-4766-9C3A-16A88E28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76C46-909B-4843-8212-F666E015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BBA3-5624-429C-B874-33EC4E0D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15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63CD6-0708-49EF-B5F3-355EF23E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FDA77-4F70-4F93-9962-1E7D230B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F32ED-7485-46A4-84A9-A301FA0BA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0BA08-1CBD-4B1F-BAF7-72CD02B12C9A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8600F-56D0-4DF6-873D-4AE91561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4D72-1F22-4572-B293-67E2D6883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DBBA3-5624-429C-B874-33EC4E0D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24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9806-5691-483E-B46A-A826ADDC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3368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err="1"/>
              <a:t>Numpy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1237145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3DD8-AD53-4459-A54B-AC4BCE00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Check Number of Dimensions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4C5D-8B5C-4CA2-994A-4ADA33264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 Arrays provides the 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ndim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attribute that returns an integer that tells us number of  dimensions the array have.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as np</a:t>
            </a: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(42)</a:t>
            </a: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([1, 2, 3, 4, 5])</a:t>
            </a: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([[1, 2, 3], [4, 5, 6]])</a:t>
            </a: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=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([[[1, 2, 3], [4, 5, 6]], [[1, 2, 3], [4, 5, 6]]])</a:t>
            </a: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a.ndim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b.ndim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c.ndim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d.ndim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016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2BC7-AD56-474E-ABD1-3F6E91C6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NumPy Array Indexing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1994-6471-4411-B26C-BB6D215C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 indexing is the same as accessing an array </a:t>
            </a:r>
            <a:r>
              <a:rPr lang="en-I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element.We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can access an array element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by referring to its index number.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indexes in NumPy arrays start with 0, meaning that the first element has index 0, and the second has index 1 etc.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 </a:t>
            </a:r>
            <a:r>
              <a:rPr lang="en-I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as np</a:t>
            </a:r>
            <a:b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np.array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([1, 2, 3, 4])</a:t>
            </a:r>
          </a:p>
          <a:p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[0] ---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1</a:t>
            </a:r>
            <a:r>
              <a:rPr lang="en-IN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st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element</a:t>
            </a:r>
          </a:p>
          <a:p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[1] ---2</a:t>
            </a:r>
            <a:r>
              <a:rPr lang="en-IN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nd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element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We can add the elements by their indexing</a:t>
            </a:r>
          </a:p>
          <a:p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[1]+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[3] </a:t>
            </a:r>
            <a:b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4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8894-DA54-43D2-B934-6476DDBD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AccessING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 2-D Arrays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71A9D-96A9-4F70-B871-2378D7B3A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access elements from 2-D arrays we can use comma separated integers representing the dimension and the index of the element.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as np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([[1,2,3,4,5], [6,7,8,9,10]])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[0, 1])-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2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72745D-7029-44D8-816E-FBB4EC53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B8A192F-BD75-48AF-98CC-B2A05B11F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BA0F7C0-0C6C-4380-BE9C-E37295E69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976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6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CD89-95B1-49DB-BC1F-F15185F5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Negative Indexing</a:t>
            </a:r>
            <a:b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0BFE-227B-4DC7-B364-EB87B8E9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negative indexing to access an array from the end.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the last element from the 2nd dim: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I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as np</a:t>
            </a:r>
            <a:b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([[1,2,3,4,5], [6,7,8,9,10]])</a:t>
            </a:r>
            <a:b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[1, -1] =&gt;10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58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548F-7737-4CE0-AB21-03D4588D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Slicing arrays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46D5-FEA3-40FB-9F5E-C2B9BD4A6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Slicing in python means taking elements from one given index to another given index.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pass slice instead of index like this: [</a:t>
            </a:r>
            <a:r>
              <a:rPr lang="en-IN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also define the step, like this: [</a:t>
            </a:r>
            <a:r>
              <a:rPr lang="en-IN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as np</a:t>
            </a:r>
            <a:b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([1, 2, 3, 4, 5, 6, 7])</a:t>
            </a:r>
            <a:b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[4:])=&gt;5,6,7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[:4])=&gt;1,2,3,4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281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FC2F-8AE1-4C14-AC1B-539AA1AB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Negative Slicing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69350-4D7D-4472-9A58-3BF0C737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minus operator to refer to an index from the end: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Slice from the index 3 from the end to index 1 from the end: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I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as np</a:t>
            </a:r>
            <a:b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([1, 2, 3, 4, 5, 6, 7])</a:t>
            </a:r>
            <a:b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[-3:-1])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35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6A27-1062-4F69-B356-6ECEA852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STEP</a:t>
            </a:r>
            <a:b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4B42-5097-401F-833F-5493787ED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Use the step value to determine the step of the slicing: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Example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Return every other element from index 1 to index 5: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import </a:t>
            </a: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numpy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as np</a:t>
            </a:r>
            <a:b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b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arr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np.array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([1, 2, 3, 4, 5, 6, 7])</a:t>
            </a:r>
            <a:b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b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print(</a:t>
            </a: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arr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[1:5:2])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931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3B5A-A897-4CFF-AA44-DC236E86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B53-7CAF-4874-BACF-C1B9BFEA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Example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Return every other element from the entire array: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import </a:t>
            </a:r>
            <a:r>
              <a:rPr lang="en-IN" sz="32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numpy</a:t>
            </a:r>
            <a:r>
              <a:rPr lang="en-IN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as np</a:t>
            </a:r>
            <a:br>
              <a:rPr lang="en-IN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br>
              <a:rPr lang="en-IN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IN" sz="32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arr</a:t>
            </a:r>
            <a:r>
              <a:rPr lang="en-IN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en-IN" sz="32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np.array</a:t>
            </a:r>
            <a:r>
              <a:rPr lang="en-IN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([1, 2, 3, 4, 5, 6, 7])</a:t>
            </a:r>
            <a:br>
              <a:rPr lang="en-IN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br>
              <a:rPr lang="en-IN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print(</a:t>
            </a:r>
            <a:r>
              <a:rPr lang="en-IN" sz="32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arr</a:t>
            </a:r>
            <a:r>
              <a:rPr lang="en-IN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[::2])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250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25C9-A023-4E8B-92F6-3E7E6DAE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0655-339D-4553-AC68-8C2A27357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Slicing 2-D Arrays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Example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From the second element, slice elements from index 1 to index 4 (not included):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import </a:t>
            </a: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numpy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as np</a:t>
            </a:r>
            <a:b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b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arr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np.array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([[1, 2, 3, 4, 5], [6, 7, 8, 9, 10]])</a:t>
            </a:r>
            <a:b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b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print(</a:t>
            </a: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arr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[1, 1:4])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913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D707-4338-4F63-A563-C89FF729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Data Types in NumPy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6F19-2BBA-4E0E-BBCF-4A2F6B1D4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NumPy has some extra data types, and refer to data types with one character, like </a:t>
            </a:r>
            <a:r>
              <a:rPr lang="en-IN" sz="20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for integers, u for unsigned integers etc.</a:t>
            </a:r>
          </a:p>
          <a:p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Below is a list of all data types in NumPy and the characters used to represent them.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- integer		b - Boolean 		u - unsigned integer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f - float		c - complex float	m - </a:t>
            </a:r>
            <a:r>
              <a:rPr lang="en-IN" sz="20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timedelta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 - datetime		O - object		S - string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U - </a:t>
            </a:r>
            <a:r>
              <a:rPr lang="en-IN" sz="20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unicode</a:t>
            </a:r>
            <a:r>
              <a:rPr lang="en-IN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string	V - fixed chunk of memory for other type ( void 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15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D19-71CE-4328-AB1C-6656101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  <a:cs typeface="Angsana New" panose="020B0502040204020203" pitchFamily="18" charset="-34"/>
              </a:rPr>
              <a:t>Introduction</a:t>
            </a:r>
            <a:endParaRPr lang="en-IN" sz="3600" dirty="0">
              <a:latin typeface="Algerian" panose="04020705040A02060702" pitchFamily="82" charset="0"/>
              <a:cs typeface="Angsana New" panose="020B0502040204020203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D526E-2F27-4016-ACCB-4ED865E0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NumPy stands for Numerical Python.</a:t>
            </a: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NumPy is a Python library used for working with arrays.</a:t>
            </a: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It also has functions for working in domain of linear algebra, </a:t>
            </a: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fourier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transform, and matrices.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NumPy was created in 2005 by Travis Oliphant.</a:t>
            </a: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It is an open-source project and we can use it freely.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19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EB36-E876-4D0B-BF45-B7216217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Checking the Data Type of an Array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567F-AF5F-4782-A731-E18D26E9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 NumPy array object has a property called </a:t>
            </a: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dtype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that returns the data type of the array: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Example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Get the data type of an array object: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import </a:t>
            </a: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numpy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as np</a:t>
            </a:r>
            <a:b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b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arr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np.array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([1, 2, 3, 4])</a:t>
            </a:r>
            <a:b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b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print(</a:t>
            </a: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arr.dtype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550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1276-82F9-4BF7-B65A-73941842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AA44-A671-4206-AD32-D872A92BE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Example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Get the data type of an array containing strings: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import </a:t>
            </a: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numpy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as np</a:t>
            </a:r>
            <a:b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b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arr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np.array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([‘C', ’Java', ’Python'])</a:t>
            </a:r>
            <a:b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b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print(</a:t>
            </a: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arr.dtype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75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AF6E-B134-4DB9-A23B-C5B1F336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Uses of </a:t>
            </a:r>
            <a:r>
              <a:rPr lang="en-US" dirty="0" err="1">
                <a:latin typeface="Algerian" panose="04020705040A02060702" pitchFamily="82" charset="0"/>
              </a:rPr>
              <a:t>Numpy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E35E-1977-4261-871E-BB6D573D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Python we have lists that serve the purpose of arrays, but they are slow to process.</a:t>
            </a:r>
          </a:p>
          <a:p>
            <a:pPr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 aims to provide an array object that is up to 50x faster than traditional Python lists.</a:t>
            </a:r>
          </a:p>
          <a:p>
            <a:pPr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 arrays are stored at one continuous place in memory unlike lists, so processes can access and manipulate them very efficiently.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array object in NumPy is called </a:t>
            </a:r>
            <a:r>
              <a:rPr lang="en-IN" sz="2400" dirty="0" err="1">
                <a:solidFill>
                  <a:srgbClr val="DC14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 provides a lot of supporting functions that make working with </a:t>
            </a:r>
            <a:r>
              <a:rPr lang="en-IN" sz="2400" dirty="0" err="1">
                <a:solidFill>
                  <a:srgbClr val="DC14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very easy.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Arrays are very frequently used in data science, where speed and resources are very important.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76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334C-F249-41F5-AF07-11DB160C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How to use </a:t>
            </a:r>
            <a:r>
              <a:rPr lang="en-US" dirty="0" err="1">
                <a:latin typeface="Algerian" panose="04020705040A02060702" pitchFamily="82" charset="0"/>
              </a:rPr>
              <a:t>Numpy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B7ED9-0B67-4F98-BB4D-235261493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Once NumPy is installed, import it in your applications by adding the import keyword: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NumPy is imported and ready to use.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b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numpy.array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([1, 2, 3, 4, 5])</a:t>
            </a:r>
            <a:b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Output:[1,2,3,4,5]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96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99C7-8C61-4047-820B-B6933475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NumPy as np</a:t>
            </a:r>
            <a:b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F83D-763F-4578-9802-C7ECCC54E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 is usually imported under the np alias.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alias: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In Python alias are an alternate name for referring to the same thing.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alias with the as keyword while importing: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as np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the NumPy package can be referred to as np instead of 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as np</a:t>
            </a:r>
            <a:b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([1, 2, 3, 4, 5])</a:t>
            </a:r>
            <a:b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04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EFC2-F01A-45AA-906D-62B5A8A0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Create a NumPy </a:t>
            </a:r>
            <a:r>
              <a:rPr lang="en-IN" sz="2800" b="1" dirty="0" err="1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ndarray</a:t>
            </a:r>
            <a:r>
              <a:rPr lang="en-IN" sz="2800" b="1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 Object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4A1D-BD57-4287-A7F5-AC279FA81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 is used to work with arrays. The array object in NumPy is called 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create a NumPy 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object by using the array() function.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as np</a:t>
            </a:r>
            <a:b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([1, 2, 3, 4, 5])</a:t>
            </a:r>
            <a:b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print(type(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38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8928-5325-413C-865C-D63C4022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Create a NumPy </a:t>
            </a:r>
            <a:r>
              <a:rPr lang="en-IN" sz="4400" dirty="0" err="1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ndarray</a:t>
            </a:r>
            <a:r>
              <a:rPr lang="en-IN" sz="44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 Object</a:t>
            </a:r>
            <a:br>
              <a:rPr lang="en-IN" sz="4400" dirty="0"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D828-1B2C-4811-A7E9-A6C6FEE7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To create an </a:t>
            </a: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ndarray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we can pass a list, tuple or any array-like object into the array() method, and it will be converted into an </a:t>
            </a: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ndarray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:</a:t>
            </a:r>
          </a:p>
          <a:p>
            <a:endParaRPr lang="en-IN" sz="24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Example2: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Use a tuple to create a NumPy array: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import </a:t>
            </a: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numpy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as np</a:t>
            </a:r>
            <a:b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b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arr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np.array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((1, 2, 3, 4, 5))</a:t>
            </a:r>
            <a:b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b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print(</a:t>
            </a:r>
            <a:r>
              <a:rPr lang="en-IN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arr</a:t>
            </a:r>
            <a:r>
              <a:rPr lang="en-IN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91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9706-7789-4F4D-8CC4-1C3217BA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Dimensions in Arrays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37671-F54E-4372-B669-DA2A01810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95863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dimension in arrays is one level of array depth (nested arrays).</a:t>
            </a:r>
          </a:p>
          <a:p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0-D Arrays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:0-D arrays, or Scalars, are the elements in an array.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 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as np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(42)</a:t>
            </a:r>
          </a:p>
          <a:p>
            <a:pPr marL="0" indent="0">
              <a:buNone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1-D </a:t>
            </a:r>
            <a:r>
              <a:rPr lang="en-IN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Arrays: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 that has 0-D arrays as its elements is called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-dimensional or 1-D array.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are the most common and basic arrays.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 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as np</a:t>
            </a: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([1, 2, 3, 4, 5])</a:t>
            </a: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8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50D3-B602-4F62-AAF0-AF332CA7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49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Contd..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5BE7-3585-448F-964E-B4C327C5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276"/>
            <a:ext cx="10515600" cy="5119688"/>
          </a:xfrm>
        </p:spPr>
        <p:txBody>
          <a:bodyPr>
            <a:normAutofit lnSpcReduction="10000"/>
          </a:bodyPr>
          <a:lstStyle/>
          <a:p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2-D </a:t>
            </a:r>
            <a:r>
              <a:rPr lang="en-IN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Arrays: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 that has 1-D arrays as its elements is called a 2-D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array.These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often used to represent matrix or 2nd order tensors.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 has a whole sub module dedicated towards matrix operations called 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numpy.mat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 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as np</a:t>
            </a: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([[1, 2, 3], [4, 5, 6]])</a:t>
            </a:r>
          </a:p>
          <a:p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3-D </a:t>
            </a:r>
            <a:r>
              <a:rPr lang="en-IN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arrays: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 that has 2-D arrays (matrices) as its elements is called 3-D array.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 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as np</a:t>
            </a: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np.array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([[[1, 2, 3], [4, 5, 6]], [[10, 20, 30], [40, 50, 60]]])</a:t>
            </a: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85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1592</Words>
  <Application>Microsoft Office PowerPoint</Application>
  <PresentationFormat>Widescreen</PresentationFormat>
  <Paragraphs>122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Algerian</vt:lpstr>
      <vt:lpstr>Arial</vt:lpstr>
      <vt:lpstr>Calibri</vt:lpstr>
      <vt:lpstr>Calibri Light</vt:lpstr>
      <vt:lpstr>Symbol</vt:lpstr>
      <vt:lpstr>Times New Roman</vt:lpstr>
      <vt:lpstr>Verdana</vt:lpstr>
      <vt:lpstr>Office Theme</vt:lpstr>
      <vt:lpstr>Numpy</vt:lpstr>
      <vt:lpstr>Introduction</vt:lpstr>
      <vt:lpstr>Uses of Numpy</vt:lpstr>
      <vt:lpstr>How to use Numpy</vt:lpstr>
      <vt:lpstr>NumPy as np </vt:lpstr>
      <vt:lpstr>Create a NumPy ndarray Object </vt:lpstr>
      <vt:lpstr>Create a NumPy ndarray Object </vt:lpstr>
      <vt:lpstr>Dimensions in Arrays </vt:lpstr>
      <vt:lpstr>Contd..</vt:lpstr>
      <vt:lpstr>Check Number of Dimensions</vt:lpstr>
      <vt:lpstr>NumPy Array Indexing </vt:lpstr>
      <vt:lpstr>AccessING 2-D Arrays </vt:lpstr>
      <vt:lpstr>Negative Indexing </vt:lpstr>
      <vt:lpstr>Slicing arrays </vt:lpstr>
      <vt:lpstr>Negative Slicing </vt:lpstr>
      <vt:lpstr>STEP </vt:lpstr>
      <vt:lpstr>PowerPoint Presentation</vt:lpstr>
      <vt:lpstr>PowerPoint Presentation</vt:lpstr>
      <vt:lpstr>Data Types in NumPy </vt:lpstr>
      <vt:lpstr>Checking the Data Type of an Array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Bhavani Madireddy</dc:creator>
  <cp:lastModifiedBy>Bhavani Madireddy</cp:lastModifiedBy>
  <cp:revision>17</cp:revision>
  <dcterms:created xsi:type="dcterms:W3CDTF">2021-03-04T09:27:14Z</dcterms:created>
  <dcterms:modified xsi:type="dcterms:W3CDTF">2021-03-08T06:27:09Z</dcterms:modified>
</cp:coreProperties>
</file>