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aleway ExtraBold"/>
      <p:bold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jo3CKnN0Pi6rXU/HzZTMBLrYyt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48679a62f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48679a62f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8679a62f_3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148679a62f_3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48679a62f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148679a62f_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48679a62f_3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48679a62f_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1749f7f2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81749f7f2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1749f7f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81749f7f2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3804b0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d33804b0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1749f7f2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81749f7f2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3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3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AIT CSE-Graphics&amp;Gaming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657138" y="443068"/>
            <a:ext cx="847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Real-Time Traffic Management System using Gamification</a:t>
            </a:r>
            <a:endParaRPr b="0" i="0" sz="36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856200" y="4713450"/>
            <a:ext cx="3204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RAJESH BABU-21BCG109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BISHAL KUMAR-21BCG1086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DINESH-21BCG1118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681250" y="4725650"/>
            <a:ext cx="343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MR.SAURAV KUMAR CHAUHAN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48679a62f_3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sp>
        <p:nvSpPr>
          <p:cNvPr id="168" name="Google Shape;168;g3148679a62f_3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48679a62f_3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3148679a62f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825625"/>
            <a:ext cx="100965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48679a62f_3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sp>
        <p:nvSpPr>
          <p:cNvPr id="176" name="Google Shape;176;g3148679a62f_3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48679a62f_3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g3148679a62f_3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63" y="1804263"/>
            <a:ext cx="103346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48679a62f_3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sp>
        <p:nvSpPr>
          <p:cNvPr id="184" name="Google Shape;184;g3148679a62f_3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48679a62f_3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g3148679a62f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07250"/>
            <a:ext cx="99060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8679a62f_3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sp>
        <p:nvSpPr>
          <p:cNvPr id="192" name="Google Shape;192;g3148679a62f_3_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148679a62f_3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g3148679a62f_3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837588"/>
            <a:ext cx="104013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Real-time Traffic Management System using Gamification offers a modern solution to urban traffic congestion.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By integrating real-time data and incentivizing drivers, it promotes efficient driving and reduces emissions.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approach not only improves traffic flow but also encourages a more sustainable and eco-friendly driving culture.</a:t>
            </a:r>
            <a:endParaRPr/>
          </a:p>
        </p:txBody>
      </p: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Scalability: Expand the system to cover larger cities and integrate more data sources like public transport and weather data.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Advanced Gamification: Introduce more complex rewards and challenges for drivers to increase engagement.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AI Integration: Implement AI for predictive traffic management and personalized route suggestions.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Cross-platform Integration: Expand compatibility with smart vehicles and IoT devices for a seamless traffic management experience.</a:t>
            </a:r>
            <a:endParaRPr/>
          </a:p>
        </p:txBody>
      </p: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Smith, J. (2022). Urban Traffic Management Systems. Springer.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Johnson, L., &amp; Lee, M. (2021). "The Impact of Gamification on Traffic Flow." Journal of Transportation Research, 45(3), 123-135.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Doe, A. (2023). Real-time Data in Traffic Management. Wiley.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Misra, S., Chatterjee, J.M., &amp; Chatterjee, M. (2017). Smart Cities: Applications, Technologies, Standards, and Driving Factors. Springer.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Capuano, N., Gaeta, M., &amp; Ritrovato, P. (2019). Gamification for Smart Cities: Design, Applications, and Future Directions. CRC Press.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Kumar, R., &amp; Sharma, A. (2018). Smart Traffic Systems and Management. Wiley.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McGonigal, J. (2011). Reality is Broken: Why Games Make Us Better and How They Can Change the World. Penguin Press.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Zichermann, G., &amp; Cunningham, C. (2011). Gamification by Design: Implementing Game Mechanics in Web and Mobile Apps. O'Reilly Media.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1749f7f26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1" name="Google Shape;221;g281749f7f26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Hamari, J., Koivisto, J., &amp; Sarsa, H. (2014). "Gamification: A Systematic Literature Review". Proceedings of the 47th Hawaii International Conference on System Sciences.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Wang, F.Y., &amp; Zhang, Y. (2019). "Real-Time Traffic Management Systems: A Survey". IEEE Transactions on Intelligent Transportation Systems.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Suryotama, B., &amp; Prihatmanto, A.S. (2017). "Gamification Design in Real-Time Traffic Management Systems". International Journal of Information Management.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Banos, O., et al. (2016). "Design of Gamification-based Smart Transportation System". Journal of Transportation Research Part C.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Yim, J. (2018). "Gamifying Traffic Regulation: A Case Study in South Korea". International Journal of Transport Economics.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Li, R., &amp; Kato, T. (2020). "A Review of Real-Time Traffic Control Systems". IEEE Access.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Kumar, V., &amp; Gupta, A. (2020). "Application of IoT in Traffic Management". Proceedings of IEEE.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Barbeau, S.J., et al. (2021). "Gamification Strategies in Intelligent Transportation Systems". Transportation Research Part F: Traffic Psychology and Behaviour.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Salehi, R., &amp; Abolfazli, S. (2020). "Urban Traffic Management Using Gamification Approaches". Springer Smart Transportation Journal.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281749f7f26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 of the work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Traffic Management System Using Gamification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aims to enhance traffic flow using real-time data and gamification.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Combines live traffic updates with rewards to motivate smarter driving choices.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urban traffic challenges by promoting eco-friendly and efficient driving.</a:t>
            </a:r>
            <a:endParaRPr/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749f7f2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126" name="Google Shape;126;g281749f7f2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the System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Data Monitoring: Provides live traffic updates.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Driver Incentives: Rewards for optimal driving behavior.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 Optimization: Suggests efficient routes based on real-time data.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Eco-Friendly Approach: Reduces emissions by improving traffic flow.</a:t>
            </a:r>
            <a:endParaRPr/>
          </a:p>
        </p:txBody>
      </p:sp>
      <p:sp>
        <p:nvSpPr>
          <p:cNvPr id="127" name="Google Shape;127;g281749f7f26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Congestion &amp; Inefficiencies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Urban areas face significant traffic congestion, causing delays and increased emissions.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traffic management systems lack real-time responsiveness and driver engagement.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need for a solution that reduces congestion while encouraging eco-friendly driving.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33804b02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40" name="Google Shape;140;g2d33804b02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Traffic Management System Using Gamification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system that uses real-time traffic data to guide drivers to optimal routes.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Incorporates gamification to reward drivers for eco-friendly and efficient driving choices.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Aims to reduce traffic congestion, improve fuel efficiency, and lower emissions.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33804b02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 of the Work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Objectives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 Traffic Flow: Utilize real-time data to reduce congestion.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Promote Eco-friendly Driving: Encourage fuel-efficient driving behavior through gamification.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 Driver Engagement: Motivate drivers with rewards and incentives for optimal routes.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Emissions: Decrease traffic-related pollution by optimizing traffic management.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(Part 1)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Data Collection &amp; Real-time Monitoring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 live traffic data from sensors, GPS, and traffic cameras.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 traffic patterns and congestion levels in real-time.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Traffic Analysis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 real-time data to identify bottlenecks and high-traffic areas.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machine learning algorithms to predict future traffic conditions.</a:t>
            </a:r>
            <a:endParaRPr/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1749f7f2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61" name="Google Shape;161;g281749f7f26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(Part 2)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Gamification Integration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a rewards system to encourage eco-friendly driving and optimal route selection.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 point-based incentives for drivers who follow suggested routes and behaviors.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Driver Feedback Loop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real-time route suggestions to drivers via mobile apps.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Gather feedback from users to improve the system's accuracy and efficiency over time.</a:t>
            </a:r>
            <a:endParaRPr/>
          </a:p>
        </p:txBody>
      </p:sp>
      <p:sp>
        <p:nvSpPr>
          <p:cNvPr id="162" name="Google Shape;162;g281749f7f26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