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15"/>
  </p:notesMasterIdLst>
  <p:handoutMasterIdLst>
    <p:handoutMasterId r:id="rId16"/>
  </p:handoutMasterIdLst>
  <p:sldIdLst>
    <p:sldId id="431" r:id="rId5"/>
    <p:sldId id="466" r:id="rId6"/>
    <p:sldId id="432" r:id="rId7"/>
    <p:sldId id="460" r:id="rId8"/>
    <p:sldId id="461" r:id="rId9"/>
    <p:sldId id="434" r:id="rId10"/>
    <p:sldId id="463" r:id="rId11"/>
    <p:sldId id="435" r:id="rId12"/>
    <p:sldId id="464" r:id="rId13"/>
    <p:sldId id="465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106" d="100"/>
          <a:sy n="106" d="100"/>
        </p:scale>
        <p:origin x="114" y="168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2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Pip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ngular.io/api/core/PipeTransform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67813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5958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7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Pipes are used when the data </a:t>
            </a:r>
            <a:r>
              <a:rPr lang="en-US" dirty="0"/>
              <a:t>is not in a format appropriate for display</a:t>
            </a:r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29947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comes with a stock of pipes such as </a:t>
            </a:r>
            <a:r>
              <a:rPr lang="en-US" dirty="0" err="1"/>
              <a:t>DatePipe</a:t>
            </a:r>
            <a:r>
              <a:rPr lang="en-US" dirty="0"/>
              <a:t>, </a:t>
            </a:r>
            <a:r>
              <a:rPr lang="en-US" dirty="0" err="1"/>
              <a:t>UpperCasePipe</a:t>
            </a:r>
            <a:r>
              <a:rPr lang="en-US" dirty="0"/>
              <a:t>, </a:t>
            </a:r>
            <a:r>
              <a:rPr lang="en-US" dirty="0" err="1"/>
              <a:t>LowerCasePipe</a:t>
            </a:r>
            <a:r>
              <a:rPr lang="en-US" dirty="0"/>
              <a:t>, </a:t>
            </a:r>
            <a:r>
              <a:rPr lang="en-US" dirty="0" err="1"/>
              <a:t>CurrencyPipe</a:t>
            </a:r>
            <a:r>
              <a:rPr lang="en-US" dirty="0"/>
              <a:t>, and </a:t>
            </a:r>
            <a:r>
              <a:rPr lang="en-US" dirty="0" err="1"/>
              <a:t>PercentPipe</a:t>
            </a:r>
            <a:r>
              <a:rPr lang="en-US" dirty="0"/>
              <a:t>. They are all available for use in any template</a:t>
            </a:r>
            <a:r>
              <a:rPr lang="en-US" dirty="0" smtClean="0"/>
              <a:t>.</a:t>
            </a:r>
          </a:p>
          <a:p>
            <a:r>
              <a:rPr lang="en-US" dirty="0"/>
              <a:t>Angular doesn't have a </a:t>
            </a:r>
            <a:r>
              <a:rPr lang="en-US" dirty="0" err="1"/>
              <a:t>FilterPipe</a:t>
            </a:r>
            <a:r>
              <a:rPr lang="en-US" dirty="0"/>
              <a:t> or an </a:t>
            </a:r>
            <a:r>
              <a:rPr lang="en-US" dirty="0" err="1"/>
              <a:t>OrderByPipe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7697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pipe can accept any number of optional parameters to fine-tune its output. To add parameters to a pipe, follow the pipe name with a colon ( : ) and then the parameter value (such as </a:t>
            </a:r>
            <a:r>
              <a:rPr lang="en-US" dirty="0" err="1"/>
              <a:t>currency:'EUR</a:t>
            </a:r>
            <a:r>
              <a:rPr lang="en-US" dirty="0"/>
              <a:t>'). If the pipe accepts multiple parameters, separate the values with colons (such as slice:1:5</a:t>
            </a:r>
            <a:r>
              <a:rPr lang="en-US" dirty="0" smtClean="0"/>
              <a:t>)</a:t>
            </a:r>
          </a:p>
          <a:p>
            <a:r>
              <a:rPr lang="en-US" dirty="0"/>
              <a:t>You can chain pipes together in potentially useful combinations. In the following example, to display the birthday in uppercase, the birthday is chained to the </a:t>
            </a:r>
            <a:r>
              <a:rPr lang="en-US" dirty="0" err="1"/>
              <a:t>DatePipe</a:t>
            </a:r>
            <a:r>
              <a:rPr lang="en-US" dirty="0"/>
              <a:t> and on to the </a:t>
            </a:r>
            <a:r>
              <a:rPr lang="en-US" dirty="0" err="1"/>
              <a:t>UpperCasePipe</a:t>
            </a:r>
            <a:r>
              <a:rPr lang="en-US" dirty="0"/>
              <a:t>. The birthday displays as </a:t>
            </a:r>
            <a:r>
              <a:rPr lang="en-US" b="1" dirty="0"/>
              <a:t>APR 15, 1988</a:t>
            </a:r>
            <a:r>
              <a:rPr lang="en-US" dirty="0" smtClean="0"/>
              <a:t>.</a:t>
            </a:r>
          </a:p>
          <a:p>
            <a:r>
              <a:rPr lang="en-US" dirty="0"/>
              <a:t>The chained hero's birthday is {{ birthday | date | uppercase}}</a:t>
            </a:r>
          </a:p>
        </p:txBody>
      </p:sp>
    </p:spTree>
    <p:extLst>
      <p:ext uri="{BB962C8B-B14F-4D97-AF65-F5344CB8AC3E}">
        <p14:creationId xmlns:p14="http://schemas.microsoft.com/office/powerpoint/2010/main" val="422991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pipe definition reveals the following key points:</a:t>
            </a:r>
          </a:p>
          <a:p>
            <a:r>
              <a:rPr lang="en-US" dirty="0"/>
              <a:t>A pipe is a class decorated with pipe metadata.</a:t>
            </a:r>
          </a:p>
          <a:p>
            <a:r>
              <a:rPr lang="en-US" dirty="0"/>
              <a:t>The pipe class implements the </a:t>
            </a:r>
            <a:r>
              <a:rPr lang="en-US" dirty="0" err="1"/>
              <a:t>PipeTransform</a:t>
            </a:r>
            <a:r>
              <a:rPr lang="en-US" dirty="0"/>
              <a:t> interface's transform method that accepts an input value followed by optional parameters and returns the transformed value.</a:t>
            </a:r>
          </a:p>
          <a:p>
            <a:r>
              <a:rPr lang="en-US" dirty="0"/>
              <a:t>There will be one additional argument to the transform method for each parameter passed to the pipe. Your pipe has one such parameter: the exponent.</a:t>
            </a:r>
          </a:p>
          <a:p>
            <a:r>
              <a:rPr lang="en-US" dirty="0"/>
              <a:t>To tell Angular that this is a pipe, you apply the @</a:t>
            </a:r>
            <a:r>
              <a:rPr lang="en-US" dirty="0">
                <a:hlinkClick r:id="rId3"/>
              </a:rPr>
              <a:t>Pipe</a:t>
            </a:r>
            <a:r>
              <a:rPr lang="en-US" dirty="0"/>
              <a:t> decorator, which you import from the core Angular library.</a:t>
            </a:r>
          </a:p>
          <a:p>
            <a:r>
              <a:rPr lang="en-US" dirty="0"/>
              <a:t>The @</a:t>
            </a:r>
            <a:r>
              <a:rPr lang="en-US" dirty="0">
                <a:hlinkClick r:id="rId3"/>
              </a:rPr>
              <a:t>Pipe</a:t>
            </a:r>
            <a:r>
              <a:rPr lang="en-US" dirty="0"/>
              <a:t> decorator allows you to define the pipe name that you'll use within template expressions. It must be a valid JavaScript identifier. Your pipe's name is </a:t>
            </a:r>
            <a:r>
              <a:rPr lang="en-US" dirty="0" err="1"/>
              <a:t>exponentialStrength</a:t>
            </a:r>
            <a:r>
              <a:rPr lang="en-US" dirty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use the transform method to do any logic necessary to convert the </a:t>
            </a:r>
            <a:r>
              <a:rPr lang="en-US" dirty="0" err="1"/>
              <a:t>valuethat</a:t>
            </a:r>
            <a:r>
              <a:rPr lang="en-US" dirty="0"/>
              <a:t> is being passed in. We can get ahold of the arguments array as the second parameter and pass in as many as we like from the template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i="1" dirty="0" err="1"/>
              <a:t>PipeTransform</a:t>
            </a:r>
            <a:r>
              <a:rPr lang="en-US" dirty="0"/>
              <a:t> interface</a:t>
            </a:r>
          </a:p>
          <a:p>
            <a:r>
              <a:rPr lang="en-US" dirty="0"/>
              <a:t>The transform method is essential to a pipe. The </a:t>
            </a:r>
            <a:r>
              <a:rPr lang="en-US" dirty="0" err="1">
                <a:hlinkClick r:id="rId4"/>
              </a:rPr>
              <a:t>PipeTransform</a:t>
            </a:r>
            <a:r>
              <a:rPr lang="en-US" dirty="0"/>
              <a:t> </a:t>
            </a:r>
            <a:r>
              <a:rPr lang="en-US" i="1" dirty="0"/>
              <a:t>interface</a:t>
            </a:r>
            <a:r>
              <a:rPr lang="en-US" dirty="0"/>
              <a:t> defines that method and guides both tooling and the compiler. Technically, it's optional; Angular looks for and executes the transform method regardless.</a:t>
            </a:r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5404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share/pipes folder, create a new .</a:t>
            </a:r>
            <a:r>
              <a:rPr lang="en-US" dirty="0" err="1"/>
              <a:t>ts</a:t>
            </a:r>
            <a:r>
              <a:rPr lang="en-US" dirty="0"/>
              <a:t> file named </a:t>
            </a:r>
            <a:r>
              <a:rPr lang="en-US" b="1" dirty="0" err="1"/>
              <a:t>trim.pipe.ts</a:t>
            </a:r>
            <a:endParaRPr lang="en-US" dirty="0"/>
          </a:p>
          <a:p>
            <a:pPr fontAlgn="base"/>
            <a:r>
              <a:rPr lang="en-US" dirty="0"/>
              <a:t>Import from ‘angular/core’ the module </a:t>
            </a:r>
            <a:r>
              <a:rPr lang="en-US" b="1" dirty="0"/>
              <a:t>Pipe</a:t>
            </a:r>
            <a:r>
              <a:rPr lang="en-US" dirty="0"/>
              <a:t> and </a:t>
            </a:r>
            <a:r>
              <a:rPr lang="en-US" b="1" dirty="0" err="1"/>
              <a:t>PipeTransform</a:t>
            </a:r>
            <a:r>
              <a:rPr lang="en-US" dirty="0"/>
              <a:t>. We tell Angular that this is a pipe by applying the @Pipe decorator which we import from the core Angular library.1</a:t>
            </a:r>
          </a:p>
          <a:p>
            <a:pPr fontAlgn="base"/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r>
              <a:rPr lang="en-US" dirty="0"/>
              <a:t>Creating The pipe class implements the </a:t>
            </a:r>
            <a:r>
              <a:rPr lang="en-US" b="1" dirty="0" err="1"/>
              <a:t>PipeTransform</a:t>
            </a:r>
            <a:r>
              <a:rPr lang="en-US" dirty="0"/>
              <a:t> interface’s transform method that accepts an input value followed by optional parameters and returns the transformed value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@Pipe</a:t>
            </a:r>
            <a:r>
              <a:rPr lang="en-US" dirty="0"/>
              <a:t> decorator allows us to define the pipe name that we’ll use within template expressions. It must be a valid JavaScript identifier</a:t>
            </a:r>
            <a:r>
              <a:rPr lang="en-US" dirty="0" smtClean="0"/>
              <a:t>.</a:t>
            </a:r>
            <a:r>
              <a:rPr lang="en-US" dirty="0"/>
              <a:t> We should be always use the </a:t>
            </a:r>
            <a:r>
              <a:rPr lang="en-US" b="1" dirty="0"/>
              <a:t>“</a:t>
            </a:r>
            <a:r>
              <a:rPr lang="en-US" b="1" dirty="0" err="1"/>
              <a:t>PipeTransform</a:t>
            </a:r>
            <a:r>
              <a:rPr lang="en-US" b="1" dirty="0"/>
              <a:t>”</a:t>
            </a:r>
            <a:r>
              <a:rPr lang="en-US" dirty="0"/>
              <a:t> interface, which forces us to have a </a:t>
            </a:r>
            <a:r>
              <a:rPr lang="en-US" b="1" dirty="0"/>
              <a:t>transform()</a:t>
            </a:r>
            <a:r>
              <a:rPr lang="en-US" dirty="0"/>
              <a:t> method</a:t>
            </a:r>
            <a:r>
              <a:rPr lang="en-US" dirty="0" smtClean="0"/>
              <a:t>.</a:t>
            </a:r>
          </a:p>
          <a:p>
            <a:r>
              <a:rPr lang="en-US" i="1" dirty="0"/>
              <a:t>The </a:t>
            </a:r>
            <a:r>
              <a:rPr lang="en-US" b="1" i="1" dirty="0"/>
              <a:t>transform</a:t>
            </a:r>
            <a:r>
              <a:rPr lang="en-US" i="1" dirty="0"/>
              <a:t> method is essential to a pipe. The </a:t>
            </a:r>
            <a:r>
              <a:rPr lang="en-US" b="1" i="1" dirty="0" err="1"/>
              <a:t>PipeTransform</a:t>
            </a:r>
            <a:r>
              <a:rPr lang="en-US" i="1" dirty="0" err="1"/>
              <a:t>interface</a:t>
            </a:r>
            <a:r>
              <a:rPr lang="en-US" i="1" dirty="0"/>
              <a:t> defines that method and guides both tooling and the compiler. It is technically optional; Angular looks for and executes the transform method regardless</a:t>
            </a:r>
            <a:r>
              <a:rPr lang="en-US" i="1" dirty="0" smtClean="0"/>
              <a:t>.</a:t>
            </a:r>
          </a:p>
          <a:p>
            <a:r>
              <a:rPr lang="en-US" b="1" dirty="0"/>
              <a:t>How to use a Custom Pipe</a:t>
            </a:r>
            <a:endParaRPr lang="en-US" dirty="0"/>
          </a:p>
          <a:p>
            <a:r>
              <a:rPr lang="en-US" dirty="0"/>
              <a:t>1. We use our custom pipe the same way we use the built-in pipes.</a:t>
            </a:r>
            <a:br>
              <a:rPr lang="en-US" dirty="0"/>
            </a:br>
            <a:r>
              <a:rPr lang="en-US" dirty="0"/>
              <a:t>2. We must include our pipe in the pipes array of the @Component decorator.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49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50969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4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0.xml"/><Relationship Id="rId7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76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4255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72846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58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2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37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5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4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6990242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8847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37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85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2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26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9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8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type=pipe--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Pipes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/>
              <a:t>Lesson09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pipe takes in data as input and transforms it to a desired output.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Pipes transform bound properties before they are displayed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Angular pipes, a way to write display-value transformations that we can declare in your HTML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can chain pipes together in potentially useful combinations.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pipe is a class decorated with pipe metadata.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pipe class implements the </a:t>
            </a:r>
            <a:r>
              <a:rPr lang="en-US" dirty="0" err="1"/>
              <a:t>PipeTransform</a:t>
            </a:r>
            <a:r>
              <a:rPr lang="en-US" dirty="0"/>
              <a:t> interface's transform method that accepts an input value followed by optional parameters and returns </a:t>
            </a:r>
            <a:r>
              <a:rPr lang="en-US" dirty="0" smtClean="0"/>
              <a:t>the </a:t>
            </a:r>
            <a:r>
              <a:rPr lang="en-US" dirty="0"/>
              <a:t>transformed value.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is a pipe?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Passing parameters to a pipe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Chaining pipes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Developing a custom pipe</a:t>
            </a:r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497" y="1542521"/>
            <a:ext cx="8845484" cy="490024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pipe takes in data as input and transforms it to a desired output.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Pipes </a:t>
            </a:r>
            <a:r>
              <a:rPr lang="en-US" dirty="0"/>
              <a:t>transform bound properties before they are </a:t>
            </a:r>
            <a:r>
              <a:rPr lang="en-US" dirty="0" smtClean="0"/>
              <a:t>displayed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Angular pipes, a way to write display-value transformations that </a:t>
            </a:r>
            <a:r>
              <a:rPr lang="en-US" dirty="0" smtClean="0"/>
              <a:t>we </a:t>
            </a:r>
            <a:r>
              <a:rPr lang="en-US" dirty="0"/>
              <a:t>can declare in your HTML.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pass an argument to a </a:t>
            </a:r>
            <a:r>
              <a:rPr lang="en-US" dirty="0" smtClean="0"/>
              <a:t>pipe in </a:t>
            </a:r>
            <a:r>
              <a:rPr lang="en-US" dirty="0"/>
              <a:t>the HTML </a:t>
            </a:r>
            <a:r>
              <a:rPr lang="en-US" dirty="0" smtClean="0"/>
              <a:t>form, pass </a:t>
            </a:r>
            <a:r>
              <a:rPr lang="en-US" dirty="0"/>
              <a:t>it with a colon after the </a:t>
            </a:r>
            <a:r>
              <a:rPr lang="en-US" dirty="0" smtClean="0"/>
              <a:t>pipe (for </a:t>
            </a:r>
            <a:r>
              <a:rPr lang="en-US" dirty="0"/>
              <a:t>multiple arguments, </a:t>
            </a:r>
            <a:r>
              <a:rPr lang="en-US" dirty="0" smtClean="0"/>
              <a:t>simply </a:t>
            </a:r>
            <a:r>
              <a:rPr lang="en-US" dirty="0"/>
              <a:t>append a colon after each argument)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Angular gives us several built-in pipe like </a:t>
            </a:r>
            <a:r>
              <a:rPr lang="en-US" dirty="0" smtClean="0"/>
              <a:t>lowercase, date, number, decimal, percent, currency, </a:t>
            </a:r>
            <a:r>
              <a:rPr lang="en-US" dirty="0" err="1" smtClean="0"/>
              <a:t>json</a:t>
            </a:r>
            <a:r>
              <a:rPr lang="en-US" dirty="0" smtClean="0"/>
              <a:t>, slice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Angular provides a way to create custom pipes as well.</a:t>
            </a:r>
          </a:p>
        </p:txBody>
      </p:sp>
    </p:spTree>
    <p:extLst>
      <p:ext uri="{BB962C8B-B14F-4D97-AF65-F5344CB8AC3E}">
        <p14:creationId xmlns:p14="http://schemas.microsoft.com/office/powerpoint/2010/main" val="1929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angular.io/api?type=pipe--</a:t>
            </a:r>
            <a:r>
              <a:rPr lang="en-US" dirty="0" smtClean="0"/>
              <a:t> We Can see all Build in Pipes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16" y="2257085"/>
            <a:ext cx="7757348" cy="31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71" y="171564"/>
            <a:ext cx="8312649" cy="859536"/>
          </a:xfrm>
        </p:spPr>
        <p:txBody>
          <a:bodyPr/>
          <a:lstStyle/>
          <a:p>
            <a:r>
              <a:rPr lang="en-US" dirty="0" smtClean="0"/>
              <a:t>Chaining Pipes &amp; </a:t>
            </a:r>
            <a:r>
              <a:rPr lang="en-US" dirty="0"/>
              <a:t>Parameterizing a pipe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0500" y="1124713"/>
            <a:ext cx="8405444" cy="19019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We can chain pipes together in potentially useful combinations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A pipe may accept any number of optional parameters to fine-tune its output. We add parameters to a pipe by following the pipe name with a colon ( : ) and then the parameter value (e.g., </a:t>
            </a:r>
            <a:r>
              <a:rPr lang="en-US" sz="1600" dirty="0" err="1"/>
              <a:t>currency:’EUR</a:t>
            </a:r>
            <a:r>
              <a:rPr lang="en-US" sz="1600" dirty="0"/>
              <a:t>’). If our pipe accepts multiple parameters, we separate the values with colons (e.g. slice:1:5).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722376" y="2862072"/>
            <a:ext cx="7406640" cy="35021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1792" y="2798064"/>
            <a:ext cx="7434072" cy="356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&lt;</a:t>
            </a:r>
            <a:r>
              <a:rPr lang="en-US" u="sng" dirty="0" err="1"/>
              <a:t>tr</a:t>
            </a:r>
            <a:r>
              <a:rPr lang="en-US" u="sng" dirty="0"/>
              <a:t> *</a:t>
            </a:r>
            <a:r>
              <a:rPr lang="en-US" u="sng" dirty="0" err="1"/>
              <a:t>ngFor</a:t>
            </a:r>
            <a:r>
              <a:rPr lang="en-US" u="sng" dirty="0"/>
              <a:t>=</a:t>
            </a:r>
            <a:r>
              <a:rPr lang="en-US" i="1" u="sng" dirty="0"/>
              <a:t>"let </a:t>
            </a:r>
            <a:r>
              <a:rPr lang="en-US" i="1" u="sng" dirty="0" err="1"/>
              <a:t>emp</a:t>
            </a:r>
            <a:r>
              <a:rPr lang="en-US" i="1" u="sng" dirty="0"/>
              <a:t> of </a:t>
            </a:r>
            <a:r>
              <a:rPr lang="en-US" i="1" u="sng" dirty="0" err="1"/>
              <a:t>employess</a:t>
            </a:r>
            <a:r>
              <a:rPr lang="en-US" i="1" u="sng" dirty="0"/>
              <a:t>" &gt;</a:t>
            </a:r>
          </a:p>
          <a:p>
            <a:r>
              <a:rPr lang="en-US" dirty="0"/>
              <a:t>&lt;</a:t>
            </a:r>
            <a:r>
              <a:rPr lang="en-US" u="sng" dirty="0"/>
              <a:t>td&gt;{{</a:t>
            </a:r>
            <a:r>
              <a:rPr lang="en-US" u="sng" dirty="0" err="1"/>
              <a:t>emp.empId</a:t>
            </a:r>
            <a:r>
              <a:rPr lang="en-US" u="sng" dirty="0"/>
              <a:t>}}&lt;/td&gt;</a:t>
            </a:r>
          </a:p>
          <a:p>
            <a:r>
              <a:rPr lang="en-US" dirty="0"/>
              <a:t>&lt;</a:t>
            </a:r>
            <a:r>
              <a:rPr lang="en-US" u="sng" dirty="0"/>
              <a:t>td&gt;{{</a:t>
            </a:r>
            <a:r>
              <a:rPr lang="en-US" u="sng" dirty="0" err="1"/>
              <a:t>emp.empName</a:t>
            </a:r>
            <a:r>
              <a:rPr lang="en-US" u="sng" dirty="0"/>
              <a:t> |uppercase | slice:1:3}}&lt;/td&gt; &lt;!-- Channing pipes &amp; passing parameter --&gt; </a:t>
            </a:r>
          </a:p>
          <a:p>
            <a:r>
              <a:rPr lang="en-US" dirty="0"/>
              <a:t>&lt;</a:t>
            </a:r>
            <a:r>
              <a:rPr lang="en-US" u="sng" dirty="0"/>
              <a:t>td&gt;{{</a:t>
            </a:r>
            <a:r>
              <a:rPr lang="en-US" u="sng" dirty="0" err="1"/>
              <a:t>emp.empSal</a:t>
            </a:r>
            <a:r>
              <a:rPr lang="en-US" u="sng" dirty="0"/>
              <a:t> | </a:t>
            </a:r>
            <a:r>
              <a:rPr lang="en-US" u="sng" dirty="0" err="1"/>
              <a:t>currency:'USD':true</a:t>
            </a:r>
            <a:r>
              <a:rPr lang="en-US" u="sng" dirty="0"/>
              <a:t>}}&lt;/td&gt; &lt;!-- Currency pipes --&gt; </a:t>
            </a:r>
          </a:p>
          <a:p>
            <a:r>
              <a:rPr lang="en-US" dirty="0"/>
              <a:t>&lt;</a:t>
            </a:r>
            <a:r>
              <a:rPr lang="en-US" u="sng" dirty="0"/>
              <a:t>td&gt;{{</a:t>
            </a:r>
            <a:r>
              <a:rPr lang="en-US" u="sng" dirty="0" err="1"/>
              <a:t>emp.empDep</a:t>
            </a:r>
            <a:r>
              <a:rPr lang="en-US" u="sng" dirty="0"/>
              <a:t>}}&lt;/td&gt;</a:t>
            </a:r>
          </a:p>
          <a:p>
            <a:r>
              <a:rPr lang="en-US" dirty="0"/>
              <a:t>&lt;</a:t>
            </a:r>
            <a:r>
              <a:rPr lang="en-US" u="sng" dirty="0"/>
              <a:t>td&gt;{{</a:t>
            </a:r>
            <a:r>
              <a:rPr lang="en-US" u="sng" dirty="0" err="1"/>
              <a:t>emp.empjoiningdate</a:t>
            </a:r>
            <a:r>
              <a:rPr lang="en-US" u="sng" dirty="0"/>
              <a:t> | date:'</a:t>
            </a:r>
            <a:r>
              <a:rPr lang="en-US" u="sng" dirty="0" err="1"/>
              <a:t>fullDate</a:t>
            </a:r>
            <a:r>
              <a:rPr lang="en-US" u="sng" dirty="0"/>
              <a:t>'|uppercase}}&lt;/td&gt; &lt;!-- Dates pipes </a:t>
            </a:r>
            <a:r>
              <a:rPr lang="en-US" u="sng" dirty="0" err="1"/>
              <a:t>channing</a:t>
            </a:r>
            <a:r>
              <a:rPr lang="en-US" u="sng" dirty="0"/>
              <a:t> pipes --&gt;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Pipes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0500" y="1207008"/>
            <a:ext cx="8595592" cy="504193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pipe is a class decorated with pipe metadata.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pipe class implements the </a:t>
            </a:r>
            <a:r>
              <a:rPr lang="en-US" dirty="0" err="1"/>
              <a:t>PipeTransform</a:t>
            </a:r>
            <a:r>
              <a:rPr lang="en-US" dirty="0"/>
              <a:t> interface's transform method that accepts an input value followed by optional parameters and returns the transformed value.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will be one additional argument to the transform method for each parameter passed to the pipe. Your pipe has one such parameter: the exponent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002136"/>
            <a:ext cx="8845484" cy="513638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tell Angular that this is a pipe, you apply the @Pipe decorator, which you import from the core Angular library.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@Pipe decorator allows you to define the pipe name that you'll use within template expressions. It must be a valid JavaScript identifier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98516" y="3712464"/>
            <a:ext cx="8845484" cy="2734056"/>
          </a:xfrm>
          <a:prstGeom prst="roundRect">
            <a:avLst/>
          </a:prstGeom>
          <a:noFill/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08000" tIns="72000" rIns="72000" bIns="72000" rtlCol="0" anchor="ctr">
            <a:noAutofit/>
          </a:bodyPr>
          <a:lstStyle>
            <a:lvl1pPr marL="166189" indent="-166189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  <a:defRPr sz="22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5600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6575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11200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Char char="–"/>
              <a:tabLst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9624" indent="-193663" algn="l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441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import {</a:t>
            </a:r>
            <a:r>
              <a:rPr lang="en-US" sz="1600" dirty="0" err="1" smtClean="0">
                <a:solidFill>
                  <a:srgbClr val="000000"/>
                </a:solidFill>
              </a:rPr>
              <a:t>PipeTransform,Pipe</a:t>
            </a:r>
            <a:r>
              <a:rPr lang="en-US" sz="1600" dirty="0" smtClean="0">
                <a:solidFill>
                  <a:srgbClr val="000000"/>
                </a:solidFill>
              </a:rPr>
              <a:t>} from 'angular2/core';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@Pipe({  name : '</a:t>
            </a:r>
            <a:r>
              <a:rPr lang="en-US" sz="1600" dirty="0" err="1" smtClean="0">
                <a:solidFill>
                  <a:srgbClr val="000000"/>
                </a:solidFill>
              </a:rPr>
              <a:t>customPipe</a:t>
            </a:r>
            <a:r>
              <a:rPr lang="en-US" sz="1600" dirty="0" smtClean="0">
                <a:solidFill>
                  <a:srgbClr val="000000"/>
                </a:solidFill>
              </a:rPr>
              <a:t>'})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export class </a:t>
            </a:r>
            <a:r>
              <a:rPr lang="en-US" sz="1600" dirty="0" err="1" smtClean="0">
                <a:solidFill>
                  <a:srgbClr val="000000"/>
                </a:solidFill>
              </a:rPr>
              <a:t>ExponentialStengthPipe</a:t>
            </a:r>
            <a:r>
              <a:rPr lang="en-US" sz="1600" dirty="0" smtClean="0">
                <a:solidFill>
                  <a:srgbClr val="000000"/>
                </a:solidFill>
              </a:rPr>
              <a:t> implements </a:t>
            </a:r>
            <a:r>
              <a:rPr lang="en-US" sz="1600" dirty="0" err="1" smtClean="0">
                <a:solidFill>
                  <a:srgbClr val="000000"/>
                </a:solidFill>
              </a:rPr>
              <a:t>PipeTransform</a:t>
            </a:r>
            <a:r>
              <a:rPr lang="en-US" sz="1600" dirty="0" smtClean="0">
                <a:solidFill>
                  <a:srgbClr val="000000"/>
                </a:solidFill>
              </a:rPr>
              <a:t>{	transform(</a:t>
            </a:r>
            <a:r>
              <a:rPr lang="en-US" sz="1600" dirty="0" err="1" smtClean="0">
                <a:solidFill>
                  <a:srgbClr val="000000"/>
                </a:solidFill>
              </a:rPr>
              <a:t>value:number,args:string</a:t>
            </a:r>
            <a:r>
              <a:rPr lang="en-US" sz="1600" dirty="0" smtClean="0">
                <a:solidFill>
                  <a:srgbClr val="000000"/>
                </a:solidFill>
              </a:rPr>
              <a:t>[]):any {		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	    return  </a:t>
            </a:r>
            <a:r>
              <a:rPr lang="en-US" sz="1600" dirty="0" err="1" smtClean="0">
                <a:solidFill>
                  <a:srgbClr val="000000"/>
                </a:solidFill>
              </a:rPr>
              <a:t>Math.pow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value,parseInt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args</a:t>
            </a:r>
            <a:r>
              <a:rPr lang="en-US" sz="1600" dirty="0" smtClean="0">
                <a:solidFill>
                  <a:srgbClr val="000000"/>
                </a:solidFill>
              </a:rPr>
              <a:t>[0] || ‘1’, 10));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             }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20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DemoBuildInPipes</a:t>
            </a:r>
            <a:endParaRPr lang="en-US" dirty="0" smtClean="0"/>
          </a:p>
          <a:p>
            <a:r>
              <a:rPr lang="en-US" dirty="0" err="1" smtClean="0"/>
              <a:t>DemoCustomPipe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4.2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http://purl.org/dc/elements/1.1/"/>
    <ds:schemaRef ds:uri="http://schemas.microsoft.com/office/2006/metadata/properties"/>
    <ds:schemaRef ds:uri="952a6df7-b138-4f89-9bc4-e7a874ea325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a85eb2a3-840f-4054-86f6-d41d0c1cba4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10315</TotalTime>
  <Words>668</Words>
  <Application>Microsoft Office PowerPoint</Application>
  <PresentationFormat>On-screen Show (4:3)</PresentationFormat>
  <Paragraphs>89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Section slides</vt:lpstr>
      <vt:lpstr>think-cell Slide</vt:lpstr>
      <vt:lpstr>Pipes</vt:lpstr>
      <vt:lpstr>Lesson Objectives</vt:lpstr>
      <vt:lpstr>Pipe</vt:lpstr>
      <vt:lpstr>Build in Pipes</vt:lpstr>
      <vt:lpstr>Chaining Pipes &amp; Parameterizing a pipe  </vt:lpstr>
      <vt:lpstr>Custom Pipes</vt:lpstr>
      <vt:lpstr>Custom Pipes</vt:lpstr>
      <vt:lpstr>Demo</vt:lpstr>
      <vt:lpstr> Lab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Myneni, Sai Eshwar</cp:lastModifiedBy>
  <cp:revision>927</cp:revision>
  <cp:lastPrinted>2016-10-16T23:19:34Z</cp:lastPrinted>
  <dcterms:created xsi:type="dcterms:W3CDTF">2012-05-18T02:59:15Z</dcterms:created>
  <dcterms:modified xsi:type="dcterms:W3CDTF">2018-09-27T12:09:50Z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