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0632734-D177-4355-A90C-0276B576AF02}" type="datetimeFigureOut">
              <a:rPr lang="en-US" smtClean="0"/>
              <a:t>10/4/2022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63C9113-9780-458F-8884-8FFE6E2203B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632734-D177-4355-A90C-0276B576AF02}"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9113-9780-458F-8884-8FFE6E2203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632734-D177-4355-A90C-0276B576AF02}"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9113-9780-458F-8884-8FFE6E2203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0632734-D177-4355-A90C-0276B576AF02}"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9113-9780-458F-8884-8FFE6E2203B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632734-D177-4355-A90C-0276B576AF02}" type="datetimeFigureOut">
              <a:rPr lang="en-US" smtClean="0"/>
              <a:t>10/4/2022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63C9113-9780-458F-8884-8FFE6E2203B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632734-D177-4355-A90C-0276B576AF02}"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9113-9780-458F-8884-8FFE6E2203B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0632734-D177-4355-A90C-0276B576AF02}"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C9113-9780-458F-8884-8FFE6E2203B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632734-D177-4355-A90C-0276B576AF02}"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C9113-9780-458F-8884-8FFE6E2203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32734-D177-4355-A90C-0276B576AF02}"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C9113-9780-458F-8884-8FFE6E2203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632734-D177-4355-A90C-0276B576AF02}"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9113-9780-458F-8884-8FFE6E2203B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632734-D177-4355-A90C-0276B576AF02}" type="datetimeFigureOut">
              <a:rPr lang="en-US" smtClean="0"/>
              <a:t>10/4/2022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63C9113-9780-458F-8884-8FFE6E2203B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0632734-D177-4355-A90C-0276B576AF02}" type="datetimeFigureOut">
              <a:rPr lang="en-US" smtClean="0"/>
              <a:t>10/4/2022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63C9113-9780-458F-8884-8FFE6E2203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AAKASH.A-20BEC1294</a:t>
            </a:r>
          </a:p>
          <a:p>
            <a:r>
              <a:rPr lang="en-US" dirty="0" smtClean="0"/>
              <a:t>KAVIN KRISHNA.K.P-20BEC1121</a:t>
            </a:r>
          </a:p>
          <a:p>
            <a:r>
              <a:rPr lang="en-US" dirty="0" smtClean="0"/>
              <a:t>HARINARAYANAN.M-20BEC1156</a:t>
            </a:r>
            <a:endParaRPr lang="en-US" dirty="0"/>
          </a:p>
        </p:txBody>
      </p:sp>
      <p:sp>
        <p:nvSpPr>
          <p:cNvPr id="2" name="Title 1"/>
          <p:cNvSpPr>
            <a:spLocks noGrp="1"/>
          </p:cNvSpPr>
          <p:nvPr>
            <p:ph type="ctrTitle"/>
          </p:nvPr>
        </p:nvSpPr>
        <p:spPr/>
        <p:txBody>
          <a:bodyPr>
            <a:normAutofit fontScale="90000"/>
          </a:bodyPr>
          <a:lstStyle/>
          <a:p>
            <a:r>
              <a:rPr lang="en-IN" b="1" dirty="0" smtClean="0"/>
              <a:t>LANDMINE DETECTION ROBOTIC VEHICLE</a:t>
            </a:r>
            <a:r>
              <a:rPr smtClean="0"/>
              <a:t/>
            </a:r>
            <a:br>
              <a:rPr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85000" lnSpcReduction="20000"/>
          </a:bodyPr>
          <a:lstStyle/>
          <a:p>
            <a:r>
              <a:rPr lang="en-IN" dirty="0" smtClean="0"/>
              <a:t>Landmines are explosive devices which are typically concealed under the ground and usually triggered using pressure, thus detonating whenever a target steps over or drives over it.</a:t>
            </a:r>
            <a:endParaRPr lang="en-US" dirty="0" smtClean="0"/>
          </a:p>
          <a:p>
            <a:r>
              <a:rPr lang="en-IN" dirty="0" smtClean="0"/>
              <a:t>Demining refers to the process of removing landmines from an area to make sure safe for civilian usage</a:t>
            </a:r>
            <a:endParaRPr lang="en-US" dirty="0" smtClean="0"/>
          </a:p>
          <a:p>
            <a:r>
              <a:rPr lang="en-IN" dirty="0" smtClean="0"/>
              <a:t>This vehicle uses a metal sensing coil to detect mines hidden under the surface of the earth and it is capable of finding buried mines, noting their precise location, and stopping itself from stepping on them.</a:t>
            </a:r>
            <a:endParaRPr lang="en-US" dirty="0" smtClean="0"/>
          </a:p>
          <a:p>
            <a:r>
              <a:rPr lang="en-IN" dirty="0" smtClean="0"/>
              <a:t>The detector coil has electricity flowing through it that creates a magnetic field around the coil which is detected by the detector. This signal is picked up by the ESP 32 controller. The controller now uses </a:t>
            </a:r>
            <a:r>
              <a:rPr lang="en-IN" dirty="0" err="1" smtClean="0"/>
              <a:t>itsintegrated</a:t>
            </a:r>
            <a:r>
              <a:rPr lang="en-IN" dirty="0" smtClean="0"/>
              <a:t> WIFI module to transmit the GPS coordinates to a us via messaging or mobile application. Thus, it allows a user to get GPS location data of all landmines in an area using this autonomous mine detector robotic vehicle.</a:t>
            </a:r>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155469" y="1447800"/>
            <a:ext cx="7290262" cy="4572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sz="quarter" idx="1"/>
          </p:nvPr>
        </p:nvSpPr>
        <p:spPr/>
        <p:txBody>
          <a:bodyPr/>
          <a:lstStyle/>
          <a:p>
            <a:r>
              <a:rPr lang="en-US" dirty="0" smtClean="0"/>
              <a:t>esp32 </a:t>
            </a:r>
            <a:r>
              <a:rPr lang="en-US" dirty="0" err="1" smtClean="0"/>
              <a:t>wroom</a:t>
            </a:r>
            <a:r>
              <a:rPr lang="en-US" dirty="0" smtClean="0"/>
              <a:t> </a:t>
            </a:r>
            <a:r>
              <a:rPr lang="en-US" dirty="0" smtClean="0"/>
              <a:t>32</a:t>
            </a:r>
          </a:p>
          <a:p>
            <a:r>
              <a:rPr lang="en-US" dirty="0" smtClean="0"/>
              <a:t>A88 metal </a:t>
            </a:r>
            <a:r>
              <a:rPr lang="en-US" dirty="0" smtClean="0"/>
              <a:t>detector</a:t>
            </a:r>
          </a:p>
          <a:p>
            <a:r>
              <a:rPr lang="en-US" dirty="0" smtClean="0"/>
              <a:t>9v </a:t>
            </a:r>
            <a:r>
              <a:rPr lang="en-US" dirty="0" smtClean="0"/>
              <a:t>battery</a:t>
            </a:r>
          </a:p>
          <a:p>
            <a:r>
              <a:rPr lang="en-US" dirty="0" err="1" smtClean="0"/>
              <a:t>Bomotor</a:t>
            </a:r>
            <a:endParaRPr lang="en-US" dirty="0" smtClean="0"/>
          </a:p>
          <a:p>
            <a:r>
              <a:rPr lang="en-US" dirty="0" smtClean="0"/>
              <a:t>L293d</a:t>
            </a:r>
          </a:p>
          <a:p>
            <a:r>
              <a:rPr lang="en-US" dirty="0" err="1" smtClean="0"/>
              <a:t>Dotboard</a:t>
            </a:r>
            <a:endParaRPr lang="en-US" dirty="0" smtClean="0"/>
          </a:p>
          <a:p>
            <a:r>
              <a:rPr lang="en-US" dirty="0" smtClean="0"/>
              <a:t>Wires</a:t>
            </a:r>
          </a:p>
          <a:p>
            <a:r>
              <a:rPr lang="en-US" dirty="0" err="1" smtClean="0"/>
              <a:t>volatge</a:t>
            </a:r>
            <a:r>
              <a:rPr lang="en-US" dirty="0" smtClean="0"/>
              <a:t> </a:t>
            </a:r>
            <a:r>
              <a:rPr lang="en-US" dirty="0" smtClean="0"/>
              <a:t>regulatro3.3v</a:t>
            </a:r>
          </a:p>
          <a:p>
            <a:r>
              <a:rPr lang="en-US" dirty="0" err="1" smtClean="0"/>
              <a:t>gps</a:t>
            </a:r>
            <a:r>
              <a:rPr lang="en-US" dirty="0" smtClean="0"/>
              <a:t> neo6m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RESULTS OF OUR WORK:</a:t>
            </a:r>
            <a:endParaRPr lang="en-US" dirty="0"/>
          </a:p>
        </p:txBody>
      </p:sp>
      <p:sp>
        <p:nvSpPr>
          <p:cNvPr id="3" name="Content Placeholder 2"/>
          <p:cNvSpPr>
            <a:spLocks noGrp="1"/>
          </p:cNvSpPr>
          <p:nvPr>
            <p:ph sz="quarter" idx="1"/>
          </p:nvPr>
        </p:nvSpPr>
        <p:spPr/>
        <p:txBody>
          <a:bodyPr/>
          <a:lstStyle/>
          <a:p>
            <a:r>
              <a:rPr lang="en-US" dirty="0" smtClean="0"/>
              <a:t>WEB CONTROLLER</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609600" y="2286000"/>
            <a:ext cx="8027561" cy="3810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ROVER CONTROL</a:t>
            </a:r>
          </a:p>
          <a:p>
            <a:endParaRPr lang="en-US" dirty="0" smtClean="0"/>
          </a:p>
          <a:p>
            <a:endParaRPr lang="en-US" dirty="0"/>
          </a:p>
        </p:txBody>
      </p:sp>
      <p:pic>
        <p:nvPicPr>
          <p:cNvPr id="3077" name="Picture 5"/>
          <p:cNvPicPr>
            <a:picLocks noChangeAspect="1" noChangeArrowheads="1"/>
          </p:cNvPicPr>
          <p:nvPr/>
        </p:nvPicPr>
        <p:blipFill>
          <a:blip r:embed="rId2"/>
          <a:srcRect/>
          <a:stretch>
            <a:fillRect/>
          </a:stretch>
        </p:blipFill>
        <p:spPr bwMode="auto">
          <a:xfrm>
            <a:off x="1219200" y="2057400"/>
            <a:ext cx="6524625" cy="40481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WEB SERVER</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533400" y="2362200"/>
            <a:ext cx="8382000" cy="295923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CODE USED</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066800" y="1905000"/>
            <a:ext cx="5943600" cy="4267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E. Abbott, D. Powell, “Land-Vehicle </a:t>
            </a:r>
            <a:r>
              <a:rPr lang="en-US" dirty="0" smtClean="0"/>
              <a:t>Navigation </a:t>
            </a:r>
            <a:r>
              <a:rPr lang="en-US" dirty="0" smtClean="0"/>
              <a:t>Using GPS,” Proceedings of IEEE, </a:t>
            </a:r>
            <a:r>
              <a:rPr lang="en-US" dirty="0" smtClean="0"/>
              <a:t>Vol.87</a:t>
            </a:r>
            <a:r>
              <a:rPr lang="en-US" dirty="0" smtClean="0"/>
              <a:t>, No.1, 1999</a:t>
            </a:r>
          </a:p>
          <a:p>
            <a:r>
              <a:rPr lang="en-US" dirty="0" smtClean="0"/>
              <a:t>H. Aoyama, K. Ishikawa, J. Seki, M. </a:t>
            </a:r>
            <a:r>
              <a:rPr lang="en-US" dirty="0" err="1" smtClean="0"/>
              <a:t>Okamura,S</a:t>
            </a:r>
            <a:r>
              <a:rPr lang="en-US" dirty="0" smtClean="0"/>
              <a:t>. </a:t>
            </a:r>
            <a:r>
              <a:rPr lang="en-US" dirty="0" err="1" smtClean="0"/>
              <a:t>Ishimura</a:t>
            </a:r>
            <a:r>
              <a:rPr lang="en-US" dirty="0" smtClean="0"/>
              <a:t>, Y. </a:t>
            </a:r>
            <a:r>
              <a:rPr lang="en-US" dirty="0" err="1" smtClean="0"/>
              <a:t>Satsumi</a:t>
            </a:r>
            <a:r>
              <a:rPr lang="en-US" dirty="0" smtClean="0"/>
              <a:t>, “Development of </a:t>
            </a:r>
            <a:r>
              <a:rPr lang="en-US" dirty="0" smtClean="0"/>
              <a:t>Mine </a:t>
            </a:r>
            <a:r>
              <a:rPr lang="en-US" dirty="0" smtClean="0"/>
              <a:t>Detection Robot System”, International </a:t>
            </a:r>
            <a:r>
              <a:rPr lang="en-US" dirty="0" smtClean="0"/>
              <a:t>Journal </a:t>
            </a:r>
            <a:r>
              <a:rPr lang="en-US" dirty="0" smtClean="0"/>
              <a:t>of Advanced Robotic Systems, ISSN: </a:t>
            </a:r>
            <a:r>
              <a:rPr lang="en-US" dirty="0" smtClean="0"/>
              <a:t>1729-8806</a:t>
            </a:r>
            <a:r>
              <a:rPr lang="en-US" dirty="0" smtClean="0"/>
              <a:t>, 2008</a:t>
            </a:r>
          </a:p>
          <a:p>
            <a:r>
              <a:rPr lang="en-US" dirty="0" smtClean="0"/>
              <a:t>M.K. </a:t>
            </a:r>
            <a:r>
              <a:rPr lang="en-US" dirty="0" err="1" smtClean="0"/>
              <a:t>Habib</a:t>
            </a:r>
            <a:r>
              <a:rPr lang="en-US" dirty="0" smtClean="0"/>
              <a:t>, "Mine detection and sensing technologies-new development potentials in the context of humanitarian demining", </a:t>
            </a:r>
            <a:r>
              <a:rPr lang="en-US" i="1" dirty="0" smtClean="0"/>
              <a:t>Industrial Electronics Society</a:t>
            </a:r>
            <a:r>
              <a:rPr lang="en-US" dirty="0" smtClean="0"/>
              <a:t>.</a:t>
            </a:r>
          </a:p>
          <a:p>
            <a:r>
              <a:rPr lang="en-US" dirty="0" err="1" smtClean="0"/>
              <a:t>Zhenjun</a:t>
            </a:r>
            <a:r>
              <a:rPr lang="en-US" dirty="0" smtClean="0"/>
              <a:t>. He, Jiang. Zhang, </a:t>
            </a:r>
            <a:r>
              <a:rPr lang="en-US" dirty="0" err="1" smtClean="0"/>
              <a:t>Peng</a:t>
            </a:r>
            <a:r>
              <a:rPr lang="en-US" dirty="0" smtClean="0"/>
              <a:t>. </a:t>
            </a:r>
            <a:r>
              <a:rPr lang="en-US" dirty="0" err="1" smtClean="0"/>
              <a:t>Xu</a:t>
            </a:r>
            <a:r>
              <a:rPr lang="en-US" dirty="0" smtClean="0"/>
              <a:t>, </a:t>
            </a:r>
            <a:r>
              <a:rPr lang="en-US" dirty="0" err="1" smtClean="0"/>
              <a:t>Jiaheng</a:t>
            </a:r>
            <a:r>
              <a:rPr lang="en-US" dirty="0" smtClean="0"/>
              <a:t>. Qin and </a:t>
            </a:r>
            <a:r>
              <a:rPr lang="en-US" dirty="0" err="1" smtClean="0"/>
              <a:t>Yunkai</a:t>
            </a:r>
            <a:r>
              <a:rPr lang="en-US" dirty="0" smtClean="0"/>
              <a:t>. Zhu, </a:t>
            </a:r>
            <a:r>
              <a:rPr lang="en-US" i="1" dirty="0" smtClean="0"/>
              <a:t>Mine detecting robot based on wireless communication with multi-sensor</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TotalTime>
  <Words>297</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LANDMINE DETECTION ROBOTIC VEHICLE </vt:lpstr>
      <vt:lpstr>ABSTRACT:</vt:lpstr>
      <vt:lpstr>CIRCUIT DIAGRAM:</vt:lpstr>
      <vt:lpstr>COMPONENTS:</vt:lpstr>
      <vt:lpstr>SOME RESULTS OF OUR WORK:</vt:lpstr>
      <vt:lpstr>Slide 6</vt:lpstr>
      <vt:lpstr>Slide 7</vt:lpstr>
      <vt:lpstr>Slide 8</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LANDMINE DETECTION ROBOTIC VEHICLE</dc:title>
  <dc:creator>Dell</dc:creator>
  <cp:lastModifiedBy>Dell</cp:lastModifiedBy>
  <cp:revision>3</cp:revision>
  <dcterms:created xsi:type="dcterms:W3CDTF">2022-10-04T15:07:04Z</dcterms:created>
  <dcterms:modified xsi:type="dcterms:W3CDTF">2022-10-04T15:34:13Z</dcterms:modified>
</cp:coreProperties>
</file>