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73" r:id="rId3"/>
    <p:sldId id="266" r:id="rId4"/>
    <p:sldId id="259" r:id="rId5"/>
    <p:sldId id="267" r:id="rId6"/>
    <p:sldId id="264" r:id="rId7"/>
    <p:sldId id="265" r:id="rId8"/>
    <p:sldId id="269" r:id="rId9"/>
    <p:sldId id="270" r:id="rId10"/>
    <p:sldId id="268" r:id="rId11"/>
    <p:sldId id="274" r:id="rId12"/>
    <p:sldId id="261" r:id="rId13"/>
    <p:sldId id="263" r:id="rId14"/>
    <p:sldId id="272" r:id="rId15"/>
    <p:sldId id="271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Bookman Old Style" panose="02050604050505020204" pitchFamily="18" charset="0"/>
      <p:regular r:id="rId22"/>
      <p:bold r:id="rId23"/>
      <p:italic r:id="rId24"/>
      <p:boldItalic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41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irJ0D/MsuSXOUVxaGnMA7KvreI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3205E1-8B83-452B-8570-0B3C4014EAE2}">
  <a:tblStyle styleId="{1D3205E1-8B83-452B-8570-0B3C4014EA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315C70A-538D-417A-92C0-71925D08A8B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D5A0FFB-A8A9-46A4-9661-18E49C95CCCC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C8218C-A777-4940-B823-F447B7272C07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>
        <p:guide orient="horz" pos="1152"/>
        <p:guide pos="2880"/>
        <p:guide orient="horz" pos="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56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06491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0908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7574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6840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75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5365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845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0933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217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8704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9204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856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6468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350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1241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269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Char char="•"/>
              <a:defRPr/>
            </a:lvl1pPr>
            <a:lvl2pPr marL="914400" lvl="1" indent="-1066800" algn="l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SzPts val="13200"/>
              <a:buChar char="–"/>
              <a:defRPr/>
            </a:lvl2pPr>
            <a:lvl3pPr marL="1371600" lvl="2" indent="-946150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SzPts val="11300"/>
              <a:buChar char="•"/>
              <a:defRPr/>
            </a:lvl3pPr>
            <a:lvl4pPr marL="1828800" lvl="3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–"/>
              <a:defRPr/>
            </a:lvl4pPr>
            <a:lvl5pPr marL="2286000" lvl="4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»"/>
              <a:defRPr/>
            </a:lvl5pPr>
            <a:lvl6pPr marL="2743200" lvl="5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6pPr>
            <a:lvl7pPr marL="3200400" lvl="6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7pPr>
            <a:lvl8pPr marL="3657600" lvl="7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8pPr>
            <a:lvl9pPr marL="4114800" lvl="8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8473FE-FEE8-4A11-984C-6BE76FFFB8A6}" type="datetime1">
              <a:rPr lang="en-US" smtClean="0"/>
              <a:t>1/24/2024</a:t>
            </a:fld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Department of Computer Science and Engineering</a:t>
            </a:r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•"/>
              <a:defRPr sz="2900"/>
            </a:lvl1pPr>
            <a:lvl2pPr marL="914400" lvl="1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–"/>
              <a:defRPr sz="2500"/>
            </a:lvl2pPr>
            <a:lvl3pPr marL="1371600" lvl="2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3pPr>
            <a:lvl4pPr marL="1828800" lvl="3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–"/>
              <a:defRPr sz="1900"/>
            </a:lvl4pPr>
            <a:lvl5pPr marL="2286000" lvl="4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»"/>
              <a:defRPr sz="1900"/>
            </a:lvl5pPr>
            <a:lvl6pPr marL="2743200" lvl="5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6pPr>
            <a:lvl7pPr marL="3200400" lvl="6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7pPr>
            <a:lvl8pPr marL="3657600" lvl="7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8pPr>
            <a:lvl9pPr marL="4114800" lvl="8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body" idx="2"/>
          </p:nvPr>
        </p:nvSpPr>
        <p:spPr>
          <a:xfrm>
            <a:off x="4648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•"/>
              <a:defRPr sz="2900"/>
            </a:lvl1pPr>
            <a:lvl2pPr marL="914400" lvl="1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–"/>
              <a:defRPr sz="2500"/>
            </a:lvl2pPr>
            <a:lvl3pPr marL="1371600" lvl="2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3pPr>
            <a:lvl4pPr marL="1828800" lvl="3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–"/>
              <a:defRPr sz="1900"/>
            </a:lvl4pPr>
            <a:lvl5pPr marL="2286000" lvl="4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»"/>
              <a:defRPr sz="1900"/>
            </a:lvl5pPr>
            <a:lvl6pPr marL="2743200" lvl="5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6pPr>
            <a:lvl7pPr marL="3200400" lvl="6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7pPr>
            <a:lvl8pPr marL="3657600" lvl="7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8pPr>
            <a:lvl9pPr marL="4114800" lvl="8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035A6381-E52B-4798-A646-D5D2C58998FF}" type="datetime1">
              <a:rPr lang="en-US" smtClean="0"/>
              <a:t>1/24/2024</a:t>
            </a:fld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 smtClean="0"/>
              <a:t>Department of Computer Science and Engineering</a:t>
            </a:r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FCD31909-F8D8-472A-B301-C0B47A1CFDDD}" type="datetime1">
              <a:rPr lang="en-US" smtClean="0"/>
              <a:t>1/24/2024</a:t>
            </a:fld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 smtClean="0"/>
              <a:t>Department of Computer Science and Engineering</a:t>
            </a:r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457202" y="204788"/>
            <a:ext cx="300840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3575051" y="204789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15100"/>
              <a:buChar char="•"/>
              <a:defRPr sz="3300"/>
            </a:lvl1pPr>
            <a:lvl2pPr marL="914400" lvl="1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–"/>
              <a:defRPr sz="2900"/>
            </a:lvl2pPr>
            <a:lvl3pPr marL="1371600" lvl="2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3pPr>
            <a:lvl4pPr marL="1828800" lvl="3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4pPr>
            <a:lvl5pPr marL="2286000" lvl="4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»"/>
              <a:defRPr sz="2100"/>
            </a:lvl5pPr>
            <a:lvl6pPr marL="2743200" lvl="5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6pPr>
            <a:lvl7pPr marL="3200400" lvl="6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7pPr>
            <a:lvl8pPr marL="3657600" lvl="7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8pPr>
            <a:lvl9pPr marL="4114800" lvl="8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457202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382986D8-E136-46E8-BED6-C56E4CA5985D}" type="datetime1">
              <a:rPr lang="en-US" smtClean="0"/>
              <a:t>1/24/2024</a:t>
            </a:fld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 smtClean="0"/>
              <a:t>Department of Computer Science and Engineering</a:t>
            </a:r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1792289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>
            <a:spLocks noGrp="1"/>
          </p:cNvSpPr>
          <p:nvPr>
            <p:ph type="pic" idx="2"/>
          </p:nvPr>
        </p:nvSpPr>
        <p:spPr>
          <a:xfrm>
            <a:off x="1792289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4"/>
          <p:cNvSpPr txBox="1">
            <a:spLocks noGrp="1"/>
          </p:cNvSpPr>
          <p:nvPr>
            <p:ph type="body" idx="1"/>
          </p:nvPr>
        </p:nvSpPr>
        <p:spPr>
          <a:xfrm>
            <a:off x="1792289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7B8B21AD-1FB2-4879-B352-C4B469FF0E55}" type="datetime1">
              <a:rPr lang="en-US" smtClean="0"/>
              <a:t>1/24/2024</a:t>
            </a:fld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 smtClean="0"/>
              <a:t>Department of Computer Science and Engineering</a:t>
            </a:r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1"/>
          </p:nvPr>
        </p:nvSpPr>
        <p:spPr>
          <a:xfrm rot="5400000">
            <a:off x="2874751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023FA63B-7BA5-439B-808C-CD31261DC627}" type="datetime1">
              <a:rPr lang="en-US" smtClean="0"/>
              <a:t>1/24/2024</a:t>
            </a:fld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 smtClean="0"/>
              <a:t>Department of Computer Science and Engineering</a:t>
            </a:r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 rot="5400000">
            <a:off x="5463751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D71AE679-8649-4E45-928F-F7B28F40B515}" type="datetime1">
              <a:rPr lang="en-US" smtClean="0"/>
              <a:t>1/24/2024</a:t>
            </a:fld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 smtClean="0"/>
              <a:t>Department of Computer Science and Engineering</a:t>
            </a:r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marR="0" lvl="0" indent="-11874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Arial"/>
              <a:buChar char="•"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66800" algn="l" rtl="0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46150" algn="l" rtl="0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Arial"/>
              <a:buChar char="•"/>
              <a:defRPr sz="1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40CFF11-AA4A-4972-8AFF-841A0A2244AA}" type="datetime1">
              <a:rPr lang="en-US" smtClean="0"/>
              <a:t>1/24/2024</a:t>
            </a:fld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Department of Computer Science and Engineering</a:t>
            </a:r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>
            <a:spLocks noGrp="1"/>
          </p:cNvSpPr>
          <p:nvPr>
            <p:ph type="body" idx="1"/>
          </p:nvPr>
        </p:nvSpPr>
        <p:spPr>
          <a:xfrm>
            <a:off x="642938" y="2196703"/>
            <a:ext cx="7815262" cy="266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None/>
            </a:pPr>
            <a:endParaRPr dirty="0"/>
          </a:p>
          <a:p>
            <a:pPr marL="457200" lvl="0" indent="5016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None/>
            </a:pPr>
            <a:endParaRPr dirty="0"/>
          </a:p>
        </p:txBody>
      </p:sp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24" y="694236"/>
            <a:ext cx="8229600" cy="857400"/>
          </a:xfrm>
        </p:spPr>
        <p:txBody>
          <a:bodyPr/>
          <a:lstStyle/>
          <a:p>
            <a:r>
              <a:rPr lang="en-US" sz="1600" dirty="0" smtClean="0">
                <a:latin typeface="Bookman Old Style" panose="02050604050505020204" pitchFamily="18" charset="0"/>
              </a:rPr>
              <a:t>A Seminar on</a:t>
            </a:r>
            <a:r>
              <a:rPr lang="en-US" sz="3600" dirty="0" smtClean="0">
                <a:latin typeface="Bookman Old Style" panose="02050604050505020204" pitchFamily="18" charset="0"/>
              </a:rPr>
              <a:t/>
            </a:r>
            <a:br>
              <a:rPr lang="en-US" sz="3600" dirty="0" smtClean="0">
                <a:latin typeface="Bookman Old Style" panose="02050604050505020204" pitchFamily="18" charset="0"/>
              </a:rPr>
            </a:br>
            <a:r>
              <a:rPr lang="en-US" sz="3600" dirty="0" smtClean="0">
                <a:latin typeface="Bookman Old Style" panose="02050604050505020204" pitchFamily="18" charset="0"/>
              </a:rPr>
              <a:t>PROJECT </a:t>
            </a:r>
            <a:r>
              <a:rPr lang="en-US" sz="3600" dirty="0">
                <a:latin typeface="Bookman Old Style" panose="02050604050505020204" pitchFamily="18" charset="0"/>
              </a:rPr>
              <a:t>T</a:t>
            </a:r>
            <a:r>
              <a:rPr lang="en-US" sz="3600" dirty="0" smtClean="0">
                <a:latin typeface="Bookman Old Style" panose="02050604050505020204" pitchFamily="18" charset="0"/>
              </a:rPr>
              <a:t>ITILE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767" y="3265616"/>
            <a:ext cx="20644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Team Details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Bookman Old Style" panose="02050604050505020204" pitchFamily="18" charset="0"/>
              </a:rPr>
              <a:t>NAME(HTNO)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NAME(HTNO</a:t>
            </a:r>
            <a:r>
              <a:rPr lang="en-US" dirty="0" smtClean="0">
                <a:latin typeface="Bookman Old Style" panose="02050604050505020204" pitchFamily="18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NAME(HTNO)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70632" y="3239550"/>
            <a:ext cx="2070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Project Supervisor 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Name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Designation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BC53C58-4FC8-40FA-85FB-B704D218A008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30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10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785" y="285747"/>
            <a:ext cx="6117431" cy="627321"/>
          </a:xfrm>
        </p:spPr>
        <p:txBody>
          <a:bodyPr/>
          <a:lstStyle/>
          <a:p>
            <a:r>
              <a:rPr lang="en-US" sz="3600" dirty="0" smtClean="0">
                <a:latin typeface="Bookman Old Style" panose="02050604050505020204" pitchFamily="18" charset="0"/>
              </a:rPr>
              <a:t>Parameter 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7683" y="1173014"/>
            <a:ext cx="6655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Formulas for Parameter, calculate values by sample  values  in  </a:t>
            </a:r>
            <a:r>
              <a:rPr lang="en-US" dirty="0">
                <a:latin typeface="Bookman Old Style" panose="02050604050505020204" pitchFamily="18" charset="0"/>
              </a:rPr>
              <a:t>Proposed Method </a:t>
            </a:r>
            <a:r>
              <a:rPr lang="en-US" sz="1600" dirty="0">
                <a:latin typeface="Bookman Old Style" panose="02050604050505020204" pitchFamily="18" charset="0"/>
              </a:rPr>
              <a:t>Illustration</a:t>
            </a:r>
            <a:endParaRPr lang="en-US" dirty="0" smtClean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CFD4614-2DE1-4A4F-B9AA-17848EE63AB0}" type="datetime1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2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11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44" y="285747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Experiment Environment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7683" y="1173014"/>
            <a:ext cx="6655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Tool, language, data set  … </a:t>
            </a:r>
            <a:r>
              <a:rPr lang="en-US" b="1" dirty="0" err="1" smtClean="0"/>
              <a:t>etc</a:t>
            </a:r>
            <a:endParaRPr lang="en-US" dirty="0" smtClean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99C44C4-7196-4A35-8198-AF8560E914F3}" type="datetime1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8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 smtClean="0">
                <a:latin typeface="Bookman Old Style" panose="02050604050505020204" pitchFamily="18" charset="0"/>
              </a:rPr>
              <a:t>Project status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43805"/>
              </p:ext>
            </p:extLst>
          </p:nvPr>
        </p:nvGraphicFramePr>
        <p:xfrm>
          <a:off x="1123308" y="1279490"/>
          <a:ext cx="6602859" cy="2092960"/>
        </p:xfrm>
        <a:graphic>
          <a:graphicData uri="http://schemas.openxmlformats.org/drawingml/2006/table">
            <a:tbl>
              <a:tblPr firstRow="1" bandRow="1">
                <a:tableStyleId>{1D3205E1-8B83-452B-8570-0B3C4014EAE2}</a:tableStyleId>
              </a:tblPr>
              <a:tblGrid>
                <a:gridCol w="602750"/>
                <a:gridCol w="4099389"/>
                <a:gridCol w="19007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</a:p>
                    <a:p>
                      <a:r>
                        <a:rPr lang="en-US" sz="1000" dirty="0" smtClean="0"/>
                        <a:t>(Completed /in-progress/Not</a:t>
                      </a:r>
                      <a:r>
                        <a:rPr lang="en-US" sz="1000" baseline="0" dirty="0" smtClean="0"/>
                        <a:t> started)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23233CE-2848-499E-9139-0E978658934A}" type="datetime1">
              <a:rPr lang="en-US" smtClean="0"/>
              <a:t>1/24/2024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21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 smtClean="0">
                <a:latin typeface="Bookman Old Style" panose="02050604050505020204" pitchFamily="18" charset="0"/>
              </a:rPr>
              <a:t>References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2207A7C-368F-4547-A3CE-44F55C3CEA62}" type="datetime1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07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735" y="1759067"/>
            <a:ext cx="6117431" cy="627321"/>
          </a:xfrm>
        </p:spPr>
        <p:txBody>
          <a:bodyPr/>
          <a:lstStyle/>
          <a:p>
            <a:r>
              <a:rPr lang="en-US" sz="3600" dirty="0" smtClean="0">
                <a:latin typeface="Bookman Old Style" panose="02050604050505020204" pitchFamily="18" charset="0"/>
              </a:rPr>
              <a:t>Thank you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02841C7-D003-4BD0-8D67-1768AD0BC6E2}" type="datetime1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73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2400" dirty="0" smtClean="0">
                <a:latin typeface="Bookman Old Style" panose="02050604050505020204" pitchFamily="18" charset="0"/>
              </a:rPr>
              <a:t>Project seminar–I Evaluation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001546"/>
              </p:ext>
            </p:extLst>
          </p:nvPr>
        </p:nvGraphicFramePr>
        <p:xfrm>
          <a:off x="1123308" y="1279490"/>
          <a:ext cx="6602859" cy="2225040"/>
        </p:xfrm>
        <a:graphic>
          <a:graphicData uri="http://schemas.openxmlformats.org/drawingml/2006/table">
            <a:tbl>
              <a:tblPr firstRow="1" bandRow="1">
                <a:tableStyleId>{1D3205E1-8B83-452B-8570-0B3C4014EAE2}</a:tableStyleId>
              </a:tblPr>
              <a:tblGrid>
                <a:gridCol w="602750"/>
                <a:gridCol w="4099389"/>
                <a:gridCol w="19007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Rubrics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Marks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Concept Introduction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Literature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and </a:t>
                      </a:r>
                      <a:r>
                        <a:rPr lang="en-US" sz="1200" dirty="0" smtClean="0">
                          <a:latin typeface="Bookman Old Style" panose="02050604050505020204" pitchFamily="18" charset="0"/>
                        </a:rPr>
                        <a:t>Problem </a:t>
                      </a:r>
                      <a:r>
                        <a:rPr lang="en-US" sz="1400" dirty="0" smtClean="0">
                          <a:latin typeface="Bookman Old Style" panose="02050604050505020204" pitchFamily="18" charset="0"/>
                        </a:rPr>
                        <a:t>Illustration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man Old Style" panose="02050604050505020204" pitchFamily="18" charset="0"/>
                        </a:rPr>
                        <a:t>Proposed Method and  </a:t>
                      </a:r>
                      <a:r>
                        <a:rPr lang="en-US" sz="1600" dirty="0" smtClean="0">
                          <a:latin typeface="Bookman Old Style" panose="02050604050505020204" pitchFamily="18" charset="0"/>
                        </a:rPr>
                        <a:t>Illustration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9E74B69-3D5A-491F-96EB-2C0BEE0696FC}" type="datetime1">
              <a:rPr lang="en-US" smtClean="0"/>
              <a:t>1/24/2024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5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2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 smtClean="0">
                <a:latin typeface="Bookman Old Style" panose="02050604050505020204" pitchFamily="18" charset="0"/>
              </a:rPr>
              <a:t>Introduction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7683" y="1173014"/>
            <a:ext cx="66559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This para covers following :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What it is ,What is needed, what are applications, </a:t>
            </a: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FD821C4-CE5C-451F-93F0-D86962B0F042}" type="datetime1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2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3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200" dirty="0" smtClean="0">
                <a:latin typeface="Bookman Old Style" panose="02050604050505020204" pitchFamily="18" charset="0"/>
              </a:rPr>
              <a:t>Concept Tree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7683" y="1173014"/>
            <a:ext cx="6655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endParaRPr lang="en-US" dirty="0" smtClean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323BD26-84F8-4D77-9765-4510EF39D046}" type="datetime1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 smtClean="0"/>
              <a:t>Literature 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39397"/>
              </p:ext>
            </p:extLst>
          </p:nvPr>
        </p:nvGraphicFramePr>
        <p:xfrm>
          <a:off x="1183759" y="1007583"/>
          <a:ext cx="6096000" cy="2966720"/>
        </p:xfrm>
        <a:graphic>
          <a:graphicData uri="http://schemas.openxmlformats.org/drawingml/2006/table">
            <a:tbl>
              <a:tblPr firstRow="1" bandRow="1">
                <a:tableStyleId>{1D3205E1-8B83-452B-8570-0B3C4014EAE2}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Author(s)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Strategies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37E6CE2-A279-4DF4-AD7B-FFB9CCAEAB64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4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 smtClean="0"/>
              <a:t>Literature(cont..)</a:t>
            </a:r>
            <a:br>
              <a:rPr lang="en-US" sz="3600" dirty="0" smtClean="0"/>
            </a:br>
            <a:r>
              <a:rPr lang="en-US" sz="1800" dirty="0" smtClean="0">
                <a:latin typeface="Bookman Old Style" panose="02050604050505020204" pitchFamily="18" charset="0"/>
              </a:rPr>
              <a:t>selected strategy: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28308"/>
              </p:ext>
            </p:extLst>
          </p:nvPr>
        </p:nvGraphicFramePr>
        <p:xfrm>
          <a:off x="1183759" y="1007583"/>
          <a:ext cx="6096000" cy="2966720"/>
        </p:xfrm>
        <a:graphic>
          <a:graphicData uri="http://schemas.openxmlformats.org/drawingml/2006/table">
            <a:tbl>
              <a:tblPr firstRow="1" bandRow="1">
                <a:tableStyleId>{1D3205E1-8B83-452B-8570-0B3C4014EAE2}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Author(s)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2A1D68-43CA-45FC-A47C-7E83FB7C746E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5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6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Problem </a:t>
            </a:r>
            <a:r>
              <a:rPr lang="en-US" sz="3600" dirty="0">
                <a:latin typeface="Bookman Old Style" panose="02050604050505020204" pitchFamily="18" charset="0"/>
              </a:rPr>
              <a:t>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7683" y="1173014"/>
            <a:ext cx="66559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one statement of </a:t>
            </a:r>
            <a:r>
              <a:rPr lang="en-US" b="1" dirty="0" smtClean="0"/>
              <a:t>concept, </a:t>
            </a:r>
            <a:r>
              <a:rPr lang="en-US" b="1" dirty="0"/>
              <a:t>exiting method(s) disadvantages, Problem which address in your project</a:t>
            </a:r>
            <a:r>
              <a:rPr lang="en-US" dirty="0" smtClean="0">
                <a:latin typeface="Bookman Old Style" panose="02050604050505020204" pitchFamily="18" charset="0"/>
              </a:rPr>
              <a:t>, </a:t>
            </a: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AE47AFA-FA96-457D-956D-C46D009EE3B5}" type="datetime1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6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7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Problem </a:t>
            </a:r>
            <a:r>
              <a:rPr lang="en-US" sz="3600" dirty="0">
                <a:latin typeface="Bookman Old Style" panose="02050604050505020204" pitchFamily="18" charset="0"/>
              </a:rPr>
              <a:t>I</a:t>
            </a:r>
            <a:r>
              <a:rPr lang="en-US" sz="3600" dirty="0" smtClean="0">
                <a:latin typeface="Bookman Old Style" panose="02050604050505020204" pitchFamily="18" charset="0"/>
              </a:rPr>
              <a:t>llustration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7683" y="1173014"/>
            <a:ext cx="6655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Give one example with sample  values </a:t>
            </a:r>
            <a:endParaRPr lang="en-US" dirty="0" smtClean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FEAA23-0A82-400D-B54A-8AAC8D88A13B}" type="datetime1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4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625119" y="48696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8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595919" y="1061962"/>
            <a:ext cx="45720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This para  covers following 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To Solve above problem ,by which method and what are parameter(s) improved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8" y="102336"/>
            <a:ext cx="6117431" cy="62732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Proposed Method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29119" y="4869600"/>
            <a:ext cx="2133600" cy="273900"/>
          </a:xfrm>
        </p:spPr>
        <p:txBody>
          <a:bodyPr/>
          <a:lstStyle/>
          <a:p>
            <a:fld id="{B115A319-B060-4A35-A508-6A7FE2F3BD02}" type="datetime1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96119" y="4869600"/>
            <a:ext cx="2895600" cy="273900"/>
          </a:xfrm>
        </p:spPr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3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9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200" dirty="0" smtClean="0">
                <a:latin typeface="Bookman Old Style" panose="02050604050505020204" pitchFamily="18" charset="0"/>
              </a:rPr>
              <a:t>Proposed Method </a:t>
            </a:r>
            <a:r>
              <a:rPr lang="en-US" sz="3600" dirty="0">
                <a:latin typeface="Bookman Old Style" panose="02050604050505020204" pitchFamily="18" charset="0"/>
              </a:rPr>
              <a:t>I</a:t>
            </a:r>
            <a:r>
              <a:rPr lang="en-US" sz="3600" dirty="0" smtClean="0">
                <a:latin typeface="Bookman Old Style" panose="02050604050505020204" pitchFamily="18" charset="0"/>
              </a:rPr>
              <a:t>llustration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7683" y="1173014"/>
            <a:ext cx="6655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Give one example with sample  values </a:t>
            </a:r>
            <a:endParaRPr lang="en-US" dirty="0" smtClean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2C9150-213E-4C57-83AC-D72655848A54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937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293</Words>
  <Application>Microsoft Office PowerPoint</Application>
  <PresentationFormat>On-screen Show (16:9)</PresentationFormat>
  <Paragraphs>106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Bookman Old Style</vt:lpstr>
      <vt:lpstr>Arial</vt:lpstr>
      <vt:lpstr>Trebuchet MS</vt:lpstr>
      <vt:lpstr>Noto Sans Symbols</vt:lpstr>
      <vt:lpstr>1_Office Theme</vt:lpstr>
      <vt:lpstr>A Seminar on PROJECT TITILE</vt:lpstr>
      <vt:lpstr>Introduction</vt:lpstr>
      <vt:lpstr>Concept Tree</vt:lpstr>
      <vt:lpstr>Literature </vt:lpstr>
      <vt:lpstr>Literature(cont..) selected strategy:</vt:lpstr>
      <vt:lpstr>Problem Statement</vt:lpstr>
      <vt:lpstr>Problem Illustration</vt:lpstr>
      <vt:lpstr>Proposed Method</vt:lpstr>
      <vt:lpstr>Proposed Method Illustration</vt:lpstr>
      <vt:lpstr>Parameter </vt:lpstr>
      <vt:lpstr>Experiment Environment</vt:lpstr>
      <vt:lpstr>Project status</vt:lpstr>
      <vt:lpstr>References</vt:lpstr>
      <vt:lpstr>Thank you</vt:lpstr>
      <vt:lpstr>Project seminar–I Evaluation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TITILE</dc:title>
  <dc:creator>Raj</dc:creator>
  <cp:lastModifiedBy>asus</cp:lastModifiedBy>
  <cp:revision>16</cp:revision>
  <dcterms:modified xsi:type="dcterms:W3CDTF">2024-01-24T03:45:31Z</dcterms:modified>
</cp:coreProperties>
</file>