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Ganesh Eswaraprasad" userId="91680109e206d37c" providerId="Windows Live" clId="Web-{7D1C2FE1-FBDC-4687-B4BC-69E449EDB1F9}"/>
    <pc:docChg chg="addSld modSld">
      <pc:chgData name="Sai Ganesh Eswaraprasad" userId="91680109e206d37c" providerId="Windows Live" clId="Web-{7D1C2FE1-FBDC-4687-B4BC-69E449EDB1F9}" dt="2022-11-21T15:12:49.076" v="19"/>
      <pc:docMkLst>
        <pc:docMk/>
      </pc:docMkLst>
      <pc:sldChg chg="addSp modSp new mod modTransition setBg addAnim modAnim">
        <pc:chgData name="Sai Ganesh Eswaraprasad" userId="91680109e206d37c" providerId="Windows Live" clId="Web-{7D1C2FE1-FBDC-4687-B4BC-69E449EDB1F9}" dt="2022-11-21T15:12:49.076" v="19"/>
        <pc:sldMkLst>
          <pc:docMk/>
          <pc:sldMk cId="2941795976" sldId="263"/>
        </pc:sldMkLst>
        <pc:spChg chg="mod">
          <ac:chgData name="Sai Ganesh Eswaraprasad" userId="91680109e206d37c" providerId="Windows Live" clId="Web-{7D1C2FE1-FBDC-4687-B4BC-69E449EDB1F9}" dt="2022-11-21T15:12:25.934" v="14"/>
          <ac:spMkLst>
            <pc:docMk/>
            <pc:sldMk cId="2941795976" sldId="263"/>
            <ac:spMk id="2" creationId="{917E056A-4BCA-4B85-681A-A4D461C2C9A6}"/>
          </ac:spMkLst>
        </pc:spChg>
        <pc:spChg chg="mod">
          <ac:chgData name="Sai Ganesh Eswaraprasad" userId="91680109e206d37c" providerId="Windows Live" clId="Web-{7D1C2FE1-FBDC-4687-B4BC-69E449EDB1F9}" dt="2022-11-21T15:12:25.934" v="14"/>
          <ac:spMkLst>
            <pc:docMk/>
            <pc:sldMk cId="2941795976" sldId="263"/>
            <ac:spMk id="3" creationId="{6A6F6B2D-9A0F-24A8-7693-CD7BFDD2F7F1}"/>
          </ac:spMkLst>
        </pc:spChg>
        <pc:spChg chg="add">
          <ac:chgData name="Sai Ganesh Eswaraprasad" userId="91680109e206d37c" providerId="Windows Live" clId="Web-{7D1C2FE1-FBDC-4687-B4BC-69E449EDB1F9}" dt="2022-11-21T15:12:25.934" v="14"/>
          <ac:spMkLst>
            <pc:docMk/>
            <pc:sldMk cId="2941795976" sldId="263"/>
            <ac:spMk id="8" creationId="{B95B9BA8-1D69-4796-85F5-B6D0BD52354B}"/>
          </ac:spMkLst>
        </pc:spChg>
        <pc:grpChg chg="add">
          <ac:chgData name="Sai Ganesh Eswaraprasad" userId="91680109e206d37c" providerId="Windows Live" clId="Web-{7D1C2FE1-FBDC-4687-B4BC-69E449EDB1F9}" dt="2022-11-21T15:12:25.934" v="14"/>
          <ac:grpSpMkLst>
            <pc:docMk/>
            <pc:sldMk cId="2941795976" sldId="263"/>
            <ac:grpSpMk id="10" creationId="{946904AF-CB04-4074-8038-1E84BC0922C0}"/>
          </ac:grpSpMkLst>
        </pc:grpChg>
      </pc:sldChg>
    </pc:docChg>
  </pc:docChgLst>
  <pc:docChgLst>
    <pc:chgData name="Sai Ganesh Eswaraprasad" userId="91680109e206d37c" providerId="Windows Live" clId="Web-{9BBB6DBF-6BB2-4745-ADE6-EB8512B86AAB}"/>
    <pc:docChg chg="addSld delSld modSld addMainMaster delMainMaster">
      <pc:chgData name="Sai Ganesh Eswaraprasad" userId="91680109e206d37c" providerId="Windows Live" clId="Web-{9BBB6DBF-6BB2-4745-ADE6-EB8512B86AAB}" dt="2022-11-21T14:29:15.991" v="464" actId="14100"/>
      <pc:docMkLst>
        <pc:docMk/>
      </pc:docMkLst>
      <pc:sldChg chg="addSp delSp modSp mod setBg modClrScheme addAnim delAnim modAnim chgLayout">
        <pc:chgData name="Sai Ganesh Eswaraprasad" userId="91680109e206d37c" providerId="Windows Live" clId="Web-{9BBB6DBF-6BB2-4745-ADE6-EB8512B86AAB}" dt="2022-11-21T14:22:44.868" v="428" actId="1076"/>
        <pc:sldMkLst>
          <pc:docMk/>
          <pc:sldMk cId="109857222" sldId="256"/>
        </pc:sldMkLst>
        <pc:spChg chg="mod">
          <ac:chgData name="Sai Ganesh Eswaraprasad" userId="91680109e206d37c" providerId="Windows Live" clId="Web-{9BBB6DBF-6BB2-4745-ADE6-EB8512B86AAB}" dt="2022-11-21T13:40:29.058" v="88" actId="20577"/>
          <ac:spMkLst>
            <pc:docMk/>
            <pc:sldMk cId="109857222" sldId="256"/>
            <ac:spMk id="2" creationId="{00000000-0000-0000-0000-000000000000}"/>
          </ac:spMkLst>
        </pc:spChg>
        <pc:spChg chg="mod">
          <ac:chgData name="Sai Ganesh Eswaraprasad" userId="91680109e206d37c" providerId="Windows Live" clId="Web-{9BBB6DBF-6BB2-4745-ADE6-EB8512B86AAB}" dt="2022-11-21T13:40:44.340" v="106" actId="20577"/>
          <ac:spMkLst>
            <pc:docMk/>
            <pc:sldMk cId="109857222" sldId="256"/>
            <ac:spMk id="3" creationId="{00000000-0000-0000-0000-000000000000}"/>
          </ac:spMkLst>
        </pc:spChg>
        <pc:spChg chg="add">
          <ac:chgData name="Sai Ganesh Eswaraprasad" userId="91680109e206d37c" providerId="Windows Live" clId="Web-{9BBB6DBF-6BB2-4745-ADE6-EB8512B86AAB}" dt="2022-11-21T13:40:18.604" v="80"/>
          <ac:spMkLst>
            <pc:docMk/>
            <pc:sldMk cId="109857222" sldId="256"/>
            <ac:spMk id="5" creationId="{1588D7E5-D16D-46A5-95CF-A4EE943D8C1C}"/>
          </ac:spMkLst>
        </pc:spChg>
        <pc:spChg chg="add">
          <ac:chgData name="Sai Ganesh Eswaraprasad" userId="91680109e206d37c" providerId="Windows Live" clId="Web-{9BBB6DBF-6BB2-4745-ADE6-EB8512B86AAB}" dt="2022-11-21T13:40:18.604" v="80"/>
          <ac:spMkLst>
            <pc:docMk/>
            <pc:sldMk cId="109857222" sldId="256"/>
            <ac:spMk id="6" creationId="{6E8FF1DD-6B6A-4F7A-9F2D-6BC47F56A704}"/>
          </ac:spMkLst>
        </pc:spChg>
        <pc:spChg chg="add del">
          <ac:chgData name="Sai Ganesh Eswaraprasad" userId="91680109e206d37c" providerId="Windows Live" clId="Web-{9BBB6DBF-6BB2-4745-ADE6-EB8512B86AAB}" dt="2022-11-21T13:39:56.682" v="79"/>
          <ac:spMkLst>
            <pc:docMk/>
            <pc:sldMk cId="109857222" sldId="256"/>
            <ac:spMk id="8" creationId="{8B7AD46D-E72A-4FA9-A503-9BBF703CB872}"/>
          </ac:spMkLst>
        </pc:spChg>
        <pc:spChg chg="add del">
          <ac:chgData name="Sai Ganesh Eswaraprasad" userId="91680109e206d37c" providerId="Windows Live" clId="Web-{9BBB6DBF-6BB2-4745-ADE6-EB8512B86AAB}" dt="2022-11-21T13:39:56.682" v="79"/>
          <ac:spMkLst>
            <pc:docMk/>
            <pc:sldMk cId="109857222" sldId="256"/>
            <ac:spMk id="10" creationId="{D5A33662-C2EA-4FEB-B1D3-625DFCFE21C7}"/>
          </ac:spMkLst>
        </pc:spChg>
        <pc:grpChg chg="add">
          <ac:chgData name="Sai Ganesh Eswaraprasad" userId="91680109e206d37c" providerId="Windows Live" clId="Web-{9BBB6DBF-6BB2-4745-ADE6-EB8512B86AAB}" dt="2022-11-21T13:40:18.604" v="80"/>
          <ac:grpSpMkLst>
            <pc:docMk/>
            <pc:sldMk cId="109857222" sldId="256"/>
            <ac:grpSpMk id="7" creationId="{6D8FBD0B-C1AF-4B85-811D-11036103CE8B}"/>
          </ac:grpSpMkLst>
        </pc:grpChg>
        <pc:grpChg chg="add del">
          <ac:chgData name="Sai Ganesh Eswaraprasad" userId="91680109e206d37c" providerId="Windows Live" clId="Web-{9BBB6DBF-6BB2-4745-ADE6-EB8512B86AAB}" dt="2022-11-21T13:39:56.682" v="79"/>
          <ac:grpSpMkLst>
            <pc:docMk/>
            <pc:sldMk cId="109857222" sldId="256"/>
            <ac:grpSpMk id="12" creationId="{FBD7D0E7-4363-4739-978A-4F6670CCBFA8}"/>
          </ac:grpSpMkLst>
        </pc:grpChg>
        <pc:picChg chg="add mod">
          <ac:chgData name="Sai Ganesh Eswaraprasad" userId="91680109e206d37c" providerId="Windows Live" clId="Web-{9BBB6DBF-6BB2-4745-ADE6-EB8512B86AAB}" dt="2022-11-21T14:22:44.868" v="428" actId="1076"/>
          <ac:picMkLst>
            <pc:docMk/>
            <pc:sldMk cId="109857222" sldId="256"/>
            <ac:picMk id="9" creationId="{C915957A-8E0B-3F70-E160-A2FB27E413DC}"/>
          </ac:picMkLst>
        </pc:picChg>
      </pc:sldChg>
      <pc:sldChg chg="addSp delSp modSp new mod modTransition setBg addAnim modAnim">
        <pc:chgData name="Sai Ganesh Eswaraprasad" userId="91680109e206d37c" providerId="Windows Live" clId="Web-{9BBB6DBF-6BB2-4745-ADE6-EB8512B86AAB}" dt="2022-11-21T14:23:44.323" v="433" actId="1076"/>
        <pc:sldMkLst>
          <pc:docMk/>
          <pc:sldMk cId="1443581469" sldId="257"/>
        </pc:sldMkLst>
        <pc:spChg chg="mod">
          <ac:chgData name="Sai Ganesh Eswaraprasad" userId="91680109e206d37c" providerId="Windows Live" clId="Web-{9BBB6DBF-6BB2-4745-ADE6-EB8512B86AAB}" dt="2022-11-21T14:21:56.616" v="420" actId="14100"/>
          <ac:spMkLst>
            <pc:docMk/>
            <pc:sldMk cId="1443581469" sldId="257"/>
            <ac:spMk id="2" creationId="{294D3463-5446-E5FE-27F8-245C942F7BAB}"/>
          </ac:spMkLst>
        </pc:spChg>
        <pc:spChg chg="mod">
          <ac:chgData name="Sai Ganesh Eswaraprasad" userId="91680109e206d37c" providerId="Windows Live" clId="Web-{9BBB6DBF-6BB2-4745-ADE6-EB8512B86AAB}" dt="2022-11-21T13:43:13.829" v="138" actId="20577"/>
          <ac:spMkLst>
            <pc:docMk/>
            <pc:sldMk cId="1443581469" sldId="257"/>
            <ac:spMk id="3" creationId="{0C84CEB7-B908-B06B-4192-4F7F755E900B}"/>
          </ac:spMkLst>
        </pc:spChg>
        <pc:spChg chg="add del">
          <ac:chgData name="Sai Ganesh Eswaraprasad" userId="91680109e206d37c" providerId="Windows Live" clId="Web-{9BBB6DBF-6BB2-4745-ADE6-EB8512B86AAB}" dt="2022-11-21T13:42:26.672" v="129"/>
          <ac:spMkLst>
            <pc:docMk/>
            <pc:sldMk cId="1443581469" sldId="257"/>
            <ac:spMk id="8" creationId="{B95B9BA8-1D69-4796-85F5-B6D0BD52354B}"/>
          </ac:spMkLst>
        </pc:spChg>
        <pc:spChg chg="add del">
          <ac:chgData name="Sai Ganesh Eswaraprasad" userId="91680109e206d37c" providerId="Windows Live" clId="Web-{9BBB6DBF-6BB2-4745-ADE6-EB8512B86AAB}" dt="2022-11-21T13:42:26.672" v="129"/>
          <ac:spMkLst>
            <pc:docMk/>
            <pc:sldMk cId="1443581469" sldId="257"/>
            <ac:spMk id="10" creationId="{A9FEAAE4-608F-4DE6-97B4-51573869A30B}"/>
          </ac:spMkLst>
        </pc:spChg>
        <pc:spChg chg="add">
          <ac:chgData name="Sai Ganesh Eswaraprasad" userId="91680109e206d37c" providerId="Windows Live" clId="Web-{9BBB6DBF-6BB2-4745-ADE6-EB8512B86AAB}" dt="2022-11-21T13:42:26.672" v="129"/>
          <ac:spMkLst>
            <pc:docMk/>
            <pc:sldMk cId="1443581469" sldId="257"/>
            <ac:spMk id="19" creationId="{B95B9BA8-1D69-4796-85F5-B6D0BD52354B}"/>
          </ac:spMkLst>
        </pc:spChg>
        <pc:spChg chg="add">
          <ac:chgData name="Sai Ganesh Eswaraprasad" userId="91680109e206d37c" providerId="Windows Live" clId="Web-{9BBB6DBF-6BB2-4745-ADE6-EB8512B86AAB}" dt="2022-11-21T13:42:26.672" v="129"/>
          <ac:spMkLst>
            <pc:docMk/>
            <pc:sldMk cId="1443581469" sldId="257"/>
            <ac:spMk id="21" creationId="{A9FEAAE4-608F-4DE6-97B4-51573869A30B}"/>
          </ac:spMkLst>
        </pc:spChg>
        <pc:grpChg chg="add del">
          <ac:chgData name="Sai Ganesh Eswaraprasad" userId="91680109e206d37c" providerId="Windows Live" clId="Web-{9BBB6DBF-6BB2-4745-ADE6-EB8512B86AAB}" dt="2022-11-21T13:42:26.672" v="129"/>
          <ac:grpSpMkLst>
            <pc:docMk/>
            <pc:sldMk cId="1443581469" sldId="257"/>
            <ac:grpSpMk id="12" creationId="{1C03C1F1-33AC-4C16-AD56-DD6382C36967}"/>
          </ac:grpSpMkLst>
        </pc:grpChg>
        <pc:grpChg chg="add">
          <ac:chgData name="Sai Ganesh Eswaraprasad" userId="91680109e206d37c" providerId="Windows Live" clId="Web-{9BBB6DBF-6BB2-4745-ADE6-EB8512B86AAB}" dt="2022-11-21T13:42:26.672" v="129"/>
          <ac:grpSpMkLst>
            <pc:docMk/>
            <pc:sldMk cId="1443581469" sldId="257"/>
            <ac:grpSpMk id="23" creationId="{1C03C1F1-33AC-4C16-AD56-DD6382C36967}"/>
          </ac:grpSpMkLst>
        </pc:grpChg>
        <pc:picChg chg="add del mod">
          <ac:chgData name="Sai Ganesh Eswaraprasad" userId="91680109e206d37c" providerId="Windows Live" clId="Web-{9BBB6DBF-6BB2-4745-ADE6-EB8512B86AAB}" dt="2022-11-21T14:22:55.150" v="429"/>
          <ac:picMkLst>
            <pc:docMk/>
            <pc:sldMk cId="1443581469" sldId="257"/>
            <ac:picMk id="4" creationId="{EB15CD6D-8364-5781-93A9-982C65EE9CDE}"/>
          </ac:picMkLst>
        </pc:picChg>
        <pc:picChg chg="add mod">
          <ac:chgData name="Sai Ganesh Eswaraprasad" userId="91680109e206d37c" providerId="Windows Live" clId="Web-{9BBB6DBF-6BB2-4745-ADE6-EB8512B86AAB}" dt="2022-11-21T14:23:44.323" v="433" actId="1076"/>
          <ac:picMkLst>
            <pc:docMk/>
            <pc:sldMk cId="1443581469" sldId="257"/>
            <ac:picMk id="5" creationId="{688B5B88-4965-5007-453E-D9FB5418B60C}"/>
          </ac:picMkLst>
        </pc:picChg>
      </pc:sldChg>
      <pc:sldChg chg="modSp new del">
        <pc:chgData name="Sai Ganesh Eswaraprasad" userId="91680109e206d37c" providerId="Windows Live" clId="Web-{9BBB6DBF-6BB2-4745-ADE6-EB8512B86AAB}" dt="2022-11-21T13:39:48.494" v="62"/>
        <pc:sldMkLst>
          <pc:docMk/>
          <pc:sldMk cId="3117921139" sldId="257"/>
        </pc:sldMkLst>
        <pc:spChg chg="mod">
          <ac:chgData name="Sai Ganesh Eswaraprasad" userId="91680109e206d37c" providerId="Windows Live" clId="Web-{9BBB6DBF-6BB2-4745-ADE6-EB8512B86AAB}" dt="2022-11-21T13:39:46.041" v="61" actId="20577"/>
          <ac:spMkLst>
            <pc:docMk/>
            <pc:sldMk cId="3117921139" sldId="257"/>
            <ac:spMk id="2" creationId="{A9C97951-1E80-AA43-30C3-2989E245855E}"/>
          </ac:spMkLst>
        </pc:spChg>
        <pc:spChg chg="mod">
          <ac:chgData name="Sai Ganesh Eswaraprasad" userId="91680109e206d37c" providerId="Windows Live" clId="Web-{9BBB6DBF-6BB2-4745-ADE6-EB8512B86AAB}" dt="2022-11-21T13:39:39.431" v="45" actId="20577"/>
          <ac:spMkLst>
            <pc:docMk/>
            <pc:sldMk cId="3117921139" sldId="257"/>
            <ac:spMk id="3" creationId="{9B0E1899-0418-08D4-A1C5-31D9581E02D4}"/>
          </ac:spMkLst>
        </pc:spChg>
      </pc:sldChg>
      <pc:sldChg chg="addSp delSp modSp new mod modTransition setBg addAnim modAnim">
        <pc:chgData name="Sai Ganesh Eswaraprasad" userId="91680109e206d37c" providerId="Windows Live" clId="Web-{9BBB6DBF-6BB2-4745-ADE6-EB8512B86AAB}" dt="2022-11-21T14:24:41.575" v="436" actId="14100"/>
        <pc:sldMkLst>
          <pc:docMk/>
          <pc:sldMk cId="2716467863" sldId="258"/>
        </pc:sldMkLst>
        <pc:spChg chg="mod">
          <ac:chgData name="Sai Ganesh Eswaraprasad" userId="91680109e206d37c" providerId="Windows Live" clId="Web-{9BBB6DBF-6BB2-4745-ADE6-EB8512B86AAB}" dt="2022-11-21T13:51:27.957" v="210"/>
          <ac:spMkLst>
            <pc:docMk/>
            <pc:sldMk cId="2716467863" sldId="258"/>
            <ac:spMk id="2" creationId="{D394A51B-A774-56EE-0EB8-BB28B8D5092E}"/>
          </ac:spMkLst>
        </pc:spChg>
        <pc:spChg chg="del mod">
          <ac:chgData name="Sai Ganesh Eswaraprasad" userId="91680109e206d37c" providerId="Windows Live" clId="Web-{9BBB6DBF-6BB2-4745-ADE6-EB8512B86AAB}" dt="2022-11-21T13:51:27.957" v="210"/>
          <ac:spMkLst>
            <pc:docMk/>
            <pc:sldMk cId="2716467863" sldId="258"/>
            <ac:spMk id="3" creationId="{4FDB4262-8204-3E4E-4953-B58C9AD99FBD}"/>
          </ac:spMkLst>
        </pc:spChg>
        <pc:spChg chg="add">
          <ac:chgData name="Sai Ganesh Eswaraprasad" userId="91680109e206d37c" providerId="Windows Live" clId="Web-{9BBB6DBF-6BB2-4745-ADE6-EB8512B86AAB}" dt="2022-11-21T13:51:27.957" v="210"/>
          <ac:spMkLst>
            <pc:docMk/>
            <pc:sldMk cId="2716467863" sldId="258"/>
            <ac:spMk id="9" creationId="{60DB02BD-FF61-4042-BC21-4EFF543EC0C3}"/>
          </ac:spMkLst>
        </pc:spChg>
        <pc:spChg chg="add">
          <ac:chgData name="Sai Ganesh Eswaraprasad" userId="91680109e206d37c" providerId="Windows Live" clId="Web-{9BBB6DBF-6BB2-4745-ADE6-EB8512B86AAB}" dt="2022-11-21T13:51:27.957" v="210"/>
          <ac:spMkLst>
            <pc:docMk/>
            <pc:sldMk cId="2716467863" sldId="258"/>
            <ac:spMk id="11" creationId="{5811A85E-38EA-465A-84F9-6230CF743E76}"/>
          </ac:spMkLst>
        </pc:spChg>
        <pc:spChg chg="add">
          <ac:chgData name="Sai Ganesh Eswaraprasad" userId="91680109e206d37c" providerId="Windows Live" clId="Web-{9BBB6DBF-6BB2-4745-ADE6-EB8512B86AAB}" dt="2022-11-21T13:51:27.957" v="210"/>
          <ac:spMkLst>
            <pc:docMk/>
            <pc:sldMk cId="2716467863" sldId="258"/>
            <ac:spMk id="13" creationId="{866290A3-7E80-441D-AA1E-5263326B1657}"/>
          </ac:spMkLst>
        </pc:spChg>
        <pc:graphicFrameChg chg="add mod">
          <ac:chgData name="Sai Ganesh Eswaraprasad" userId="91680109e206d37c" providerId="Windows Live" clId="Web-{9BBB6DBF-6BB2-4745-ADE6-EB8512B86AAB}" dt="2022-11-21T13:51:46.035" v="214" actId="14100"/>
          <ac:graphicFrameMkLst>
            <pc:docMk/>
            <pc:sldMk cId="2716467863" sldId="258"/>
            <ac:graphicFrameMk id="5" creationId="{506904E1-C9A4-91E9-DB37-1BCC1109B1D7}"/>
          </ac:graphicFrameMkLst>
        </pc:graphicFrameChg>
        <pc:picChg chg="add mod">
          <ac:chgData name="Sai Ganesh Eswaraprasad" userId="91680109e206d37c" providerId="Windows Live" clId="Web-{9BBB6DBF-6BB2-4745-ADE6-EB8512B86AAB}" dt="2022-11-21T14:24:41.575" v="436" actId="14100"/>
          <ac:picMkLst>
            <pc:docMk/>
            <pc:sldMk cId="2716467863" sldId="258"/>
            <ac:picMk id="197" creationId="{1131DBEB-A777-AD95-F0DA-2D4DB766C24E}"/>
          </ac:picMkLst>
        </pc:picChg>
      </pc:sldChg>
      <pc:sldChg chg="addSp modSp new mod modTransition setBg addAnim modAnim">
        <pc:chgData name="Sai Ganesh Eswaraprasad" userId="91680109e206d37c" providerId="Windows Live" clId="Web-{9BBB6DBF-6BB2-4745-ADE6-EB8512B86AAB}" dt="2022-11-21T14:25:49.781" v="441" actId="14100"/>
        <pc:sldMkLst>
          <pc:docMk/>
          <pc:sldMk cId="708149505" sldId="259"/>
        </pc:sldMkLst>
        <pc:spChg chg="mod">
          <ac:chgData name="Sai Ganesh Eswaraprasad" userId="91680109e206d37c" providerId="Windows Live" clId="Web-{9BBB6DBF-6BB2-4745-ADE6-EB8512B86AAB}" dt="2022-11-21T14:25:42.296" v="438" actId="14100"/>
          <ac:spMkLst>
            <pc:docMk/>
            <pc:sldMk cId="708149505" sldId="259"/>
            <ac:spMk id="2" creationId="{73647832-63A8-C042-3C65-457B5292E2A2}"/>
          </ac:spMkLst>
        </pc:spChg>
        <pc:spChg chg="mod">
          <ac:chgData name="Sai Ganesh Eswaraprasad" userId="91680109e206d37c" providerId="Windows Live" clId="Web-{9BBB6DBF-6BB2-4745-ADE6-EB8512B86AAB}" dt="2022-11-21T13:55:49.138" v="266" actId="20577"/>
          <ac:spMkLst>
            <pc:docMk/>
            <pc:sldMk cId="708149505" sldId="259"/>
            <ac:spMk id="3" creationId="{16931FFC-8B32-47A0-2AB2-504C277DF9DE}"/>
          </ac:spMkLst>
        </pc:spChg>
        <pc:spChg chg="add">
          <ac:chgData name="Sai Ganesh Eswaraprasad" userId="91680109e206d37c" providerId="Windows Live" clId="Web-{9BBB6DBF-6BB2-4745-ADE6-EB8512B86AAB}" dt="2022-11-21T13:55:07.574" v="255"/>
          <ac:spMkLst>
            <pc:docMk/>
            <pc:sldMk cId="708149505" sldId="259"/>
            <ac:spMk id="8" creationId="{B95B9BA8-1D69-4796-85F5-B6D0BD52354B}"/>
          </ac:spMkLst>
        </pc:spChg>
        <pc:grpChg chg="add">
          <ac:chgData name="Sai Ganesh Eswaraprasad" userId="91680109e206d37c" providerId="Windows Live" clId="Web-{9BBB6DBF-6BB2-4745-ADE6-EB8512B86AAB}" dt="2022-11-21T13:55:07.574" v="255"/>
          <ac:grpSpMkLst>
            <pc:docMk/>
            <pc:sldMk cId="708149505" sldId="259"/>
            <ac:grpSpMk id="10" creationId="{1C03C1F1-33AC-4C16-AD56-DD6382C36967}"/>
          </ac:grpSpMkLst>
        </pc:grpChg>
        <pc:picChg chg="add mod">
          <ac:chgData name="Sai Ganesh Eswaraprasad" userId="91680109e206d37c" providerId="Windows Live" clId="Web-{9BBB6DBF-6BB2-4745-ADE6-EB8512B86AAB}" dt="2022-11-21T14:25:49.781" v="441" actId="14100"/>
          <ac:picMkLst>
            <pc:docMk/>
            <pc:sldMk cId="708149505" sldId="259"/>
            <ac:picMk id="4" creationId="{7516072F-3F3F-D39E-2948-FC506865594C}"/>
          </ac:picMkLst>
        </pc:picChg>
      </pc:sldChg>
      <pc:sldChg chg="addSp delSp modSp new mod modTransition setBg addAnim modAnim">
        <pc:chgData name="Sai Ganesh Eswaraprasad" userId="91680109e206d37c" providerId="Windows Live" clId="Web-{9BBB6DBF-6BB2-4745-ADE6-EB8512B86AAB}" dt="2022-11-21T14:28:04.051" v="456" actId="1076"/>
        <pc:sldMkLst>
          <pc:docMk/>
          <pc:sldMk cId="1994859262" sldId="260"/>
        </pc:sldMkLst>
        <pc:spChg chg="mod">
          <ac:chgData name="Sai Ganesh Eswaraprasad" userId="91680109e206d37c" providerId="Windows Live" clId="Web-{9BBB6DBF-6BB2-4745-ADE6-EB8512B86AAB}" dt="2022-11-21T14:05:19.080" v="311"/>
          <ac:spMkLst>
            <pc:docMk/>
            <pc:sldMk cId="1994859262" sldId="260"/>
            <ac:spMk id="2" creationId="{AAD5804C-2F2E-2FB5-58DA-19C376AB5C82}"/>
          </ac:spMkLst>
        </pc:spChg>
        <pc:spChg chg="add del mod">
          <ac:chgData name="Sai Ganesh Eswaraprasad" userId="91680109e206d37c" providerId="Windows Live" clId="Web-{9BBB6DBF-6BB2-4745-ADE6-EB8512B86AAB}" dt="2022-11-21T14:06:35.099" v="320" actId="20577"/>
          <ac:spMkLst>
            <pc:docMk/>
            <pc:sldMk cId="1994859262" sldId="260"/>
            <ac:spMk id="3" creationId="{E4160886-6570-E6B9-18A6-3BD1FB0A736F}"/>
          </ac:spMkLst>
        </pc:spChg>
        <pc:spChg chg="add del">
          <ac:chgData name="Sai Ganesh Eswaraprasad" userId="91680109e206d37c" providerId="Windows Live" clId="Web-{9BBB6DBF-6BB2-4745-ADE6-EB8512B86AAB}" dt="2022-11-21T14:04:57.283" v="304"/>
          <ac:spMkLst>
            <pc:docMk/>
            <pc:sldMk cId="1994859262" sldId="260"/>
            <ac:spMk id="8" creationId="{B95B9BA8-1D69-4796-85F5-B6D0BD52354B}"/>
          </ac:spMkLst>
        </pc:spChg>
        <pc:spChg chg="add del">
          <ac:chgData name="Sai Ganesh Eswaraprasad" userId="91680109e206d37c" providerId="Windows Live" clId="Web-{9BBB6DBF-6BB2-4745-ADE6-EB8512B86AAB}" dt="2022-11-21T14:05:14.955" v="308"/>
          <ac:spMkLst>
            <pc:docMk/>
            <pc:sldMk cId="1994859262" sldId="260"/>
            <ac:spMk id="12" creationId="{534676D8-D37A-4610-BBFB-A1DC26D527A5}"/>
          </ac:spMkLst>
        </pc:spChg>
        <pc:spChg chg="add del">
          <ac:chgData name="Sai Ganesh Eswaraprasad" userId="91680109e206d37c" providerId="Windows Live" clId="Web-{9BBB6DBF-6BB2-4745-ADE6-EB8512B86AAB}" dt="2022-11-21T14:05:03.033" v="306"/>
          <ac:spMkLst>
            <pc:docMk/>
            <pc:sldMk cId="1994859262" sldId="260"/>
            <ac:spMk id="14" creationId="{B95B9BA8-1D69-4796-85F5-B6D0BD52354B}"/>
          </ac:spMkLst>
        </pc:spChg>
        <pc:spChg chg="add del">
          <ac:chgData name="Sai Ganesh Eswaraprasad" userId="91680109e206d37c" providerId="Windows Live" clId="Web-{9BBB6DBF-6BB2-4745-ADE6-EB8512B86AAB}" dt="2022-11-21T14:05:14.955" v="308"/>
          <ac:spMkLst>
            <pc:docMk/>
            <pc:sldMk cId="1994859262" sldId="260"/>
            <ac:spMk id="17" creationId="{B95B9BA8-1D69-4796-85F5-B6D0BD52354B}"/>
          </ac:spMkLst>
        </pc:spChg>
        <pc:spChg chg="add del">
          <ac:chgData name="Sai Ganesh Eswaraprasad" userId="91680109e206d37c" providerId="Windows Live" clId="Web-{9BBB6DBF-6BB2-4745-ADE6-EB8512B86AAB}" dt="2022-11-21T14:05:14.955" v="308"/>
          <ac:spMkLst>
            <pc:docMk/>
            <pc:sldMk cId="1994859262" sldId="260"/>
            <ac:spMk id="18" creationId="{280CBF0E-1AF1-4F17-84A3-89E3F964A902}"/>
          </ac:spMkLst>
        </pc:spChg>
        <pc:spChg chg="add del">
          <ac:chgData name="Sai Ganesh Eswaraprasad" userId="91680109e206d37c" providerId="Windows Live" clId="Web-{9BBB6DBF-6BB2-4745-ADE6-EB8512B86AAB}" dt="2022-11-21T14:05:19.065" v="310"/>
          <ac:spMkLst>
            <pc:docMk/>
            <pc:sldMk cId="1994859262" sldId="260"/>
            <ac:spMk id="20" creationId="{B95B9BA8-1D69-4796-85F5-B6D0BD52354B}"/>
          </ac:spMkLst>
        </pc:spChg>
        <pc:spChg chg="add">
          <ac:chgData name="Sai Ganesh Eswaraprasad" userId="91680109e206d37c" providerId="Windows Live" clId="Web-{9BBB6DBF-6BB2-4745-ADE6-EB8512B86AAB}" dt="2022-11-21T14:05:19.080" v="311"/>
          <ac:spMkLst>
            <pc:docMk/>
            <pc:sldMk cId="1994859262" sldId="260"/>
            <ac:spMk id="24" creationId="{B95B9BA8-1D69-4796-85F5-B6D0BD52354B}"/>
          </ac:spMkLst>
        </pc:spChg>
        <pc:spChg chg="add">
          <ac:chgData name="Sai Ganesh Eswaraprasad" userId="91680109e206d37c" providerId="Windows Live" clId="Web-{9BBB6DBF-6BB2-4745-ADE6-EB8512B86AAB}" dt="2022-11-21T14:05:19.080" v="311"/>
          <ac:spMkLst>
            <pc:docMk/>
            <pc:sldMk cId="1994859262" sldId="260"/>
            <ac:spMk id="25" creationId="{280CBF0E-1AF1-4F17-84A3-89E3F964A902}"/>
          </ac:spMkLst>
        </pc:spChg>
        <pc:spChg chg="add">
          <ac:chgData name="Sai Ganesh Eswaraprasad" userId="91680109e206d37c" providerId="Windows Live" clId="Web-{9BBB6DBF-6BB2-4745-ADE6-EB8512B86AAB}" dt="2022-11-21T14:05:19.080" v="311"/>
          <ac:spMkLst>
            <pc:docMk/>
            <pc:sldMk cId="1994859262" sldId="260"/>
            <ac:spMk id="26" creationId="{534676D8-D37A-4610-BBFB-A1DC26D527A5}"/>
          </ac:spMkLst>
        </pc:spChg>
        <pc:grpChg chg="add del">
          <ac:chgData name="Sai Ganesh Eswaraprasad" userId="91680109e206d37c" providerId="Windows Live" clId="Web-{9BBB6DBF-6BB2-4745-ADE6-EB8512B86AAB}" dt="2022-11-21T14:04:57.283" v="304"/>
          <ac:grpSpMkLst>
            <pc:docMk/>
            <pc:sldMk cId="1994859262" sldId="260"/>
            <ac:grpSpMk id="10" creationId="{946904AF-CB04-4074-8038-1E84BC0922C0}"/>
          </ac:grpSpMkLst>
        </pc:grpChg>
        <pc:grpChg chg="add del">
          <ac:chgData name="Sai Ganesh Eswaraprasad" userId="91680109e206d37c" providerId="Windows Live" clId="Web-{9BBB6DBF-6BB2-4745-ADE6-EB8512B86AAB}" dt="2022-11-21T14:05:03.033" v="306"/>
          <ac:grpSpMkLst>
            <pc:docMk/>
            <pc:sldMk cId="1994859262" sldId="260"/>
            <ac:grpSpMk id="15" creationId="{C34A1D01-C18F-4657-BDAE-89FE355E596C}"/>
          </ac:grpSpMkLst>
        </pc:grpChg>
        <pc:grpChg chg="add del">
          <ac:chgData name="Sai Ganesh Eswaraprasad" userId="91680109e206d37c" providerId="Windows Live" clId="Web-{9BBB6DBF-6BB2-4745-ADE6-EB8512B86AAB}" dt="2022-11-21T14:05:19.065" v="310"/>
          <ac:grpSpMkLst>
            <pc:docMk/>
            <pc:sldMk cId="1994859262" sldId="260"/>
            <ac:grpSpMk id="21" creationId="{946904AF-CB04-4074-8038-1E84BC0922C0}"/>
          </ac:grpSpMkLst>
        </pc:grpChg>
        <pc:graphicFrameChg chg="add del mod ord modGraphic">
          <ac:chgData name="Sai Ganesh Eswaraprasad" userId="91680109e206d37c" providerId="Windows Live" clId="Web-{9BBB6DBF-6BB2-4745-ADE6-EB8512B86AAB}" dt="2022-11-21T14:00:41.961" v="274"/>
          <ac:graphicFrameMkLst>
            <pc:docMk/>
            <pc:sldMk cId="1994859262" sldId="260"/>
            <ac:graphicFrameMk id="4" creationId="{E5763F5B-7F47-3C6C-02B7-3622B06D20B6}"/>
          </ac:graphicFrameMkLst>
        </pc:graphicFrameChg>
        <pc:picChg chg="add del mod">
          <ac:chgData name="Sai Ganesh Eswaraprasad" userId="91680109e206d37c" providerId="Windows Live" clId="Web-{9BBB6DBF-6BB2-4745-ADE6-EB8512B86AAB}" dt="2022-11-21T14:27:09.518" v="450"/>
          <ac:picMkLst>
            <pc:docMk/>
            <pc:sldMk cId="1994859262" sldId="260"/>
            <ac:picMk id="13" creationId="{31B2410B-4020-B12D-C2DA-711C755DF98E}"/>
          </ac:picMkLst>
        </pc:picChg>
        <pc:picChg chg="add mod">
          <ac:chgData name="Sai Ganesh Eswaraprasad" userId="91680109e206d37c" providerId="Windows Live" clId="Web-{9BBB6DBF-6BB2-4745-ADE6-EB8512B86AAB}" dt="2022-11-21T14:27:34.925" v="453" actId="1076"/>
          <ac:picMkLst>
            <pc:docMk/>
            <pc:sldMk cId="1994859262" sldId="260"/>
            <ac:picMk id="16" creationId="{A37A9743-0A15-E481-A076-915F04B61755}"/>
          </ac:picMkLst>
        </pc:picChg>
        <pc:picChg chg="add mod">
          <ac:chgData name="Sai Ganesh Eswaraprasad" userId="91680109e206d37c" providerId="Windows Live" clId="Web-{9BBB6DBF-6BB2-4745-ADE6-EB8512B86AAB}" dt="2022-11-21T14:28:04.051" v="456" actId="1076"/>
          <ac:picMkLst>
            <pc:docMk/>
            <pc:sldMk cId="1994859262" sldId="260"/>
            <ac:picMk id="19" creationId="{45E4A4CE-E60B-EA7C-49AE-133E69DA92BB}"/>
          </ac:picMkLst>
        </pc:picChg>
      </pc:sldChg>
      <pc:sldChg chg="addSp delSp modSp new mod modTransition setBg addAnim modAnim">
        <pc:chgData name="Sai Ganesh Eswaraprasad" userId="91680109e206d37c" providerId="Windows Live" clId="Web-{9BBB6DBF-6BB2-4745-ADE6-EB8512B86AAB}" dt="2022-11-21T14:26:59.768" v="449" actId="14100"/>
        <pc:sldMkLst>
          <pc:docMk/>
          <pc:sldMk cId="1488206361" sldId="261"/>
        </pc:sldMkLst>
        <pc:spChg chg="mod">
          <ac:chgData name="Sai Ganesh Eswaraprasad" userId="91680109e206d37c" providerId="Windows Live" clId="Web-{9BBB6DBF-6BB2-4745-ADE6-EB8512B86AAB}" dt="2022-11-21T14:26:45.392" v="445" actId="14100"/>
          <ac:spMkLst>
            <pc:docMk/>
            <pc:sldMk cId="1488206361" sldId="261"/>
            <ac:spMk id="2" creationId="{944B8AE2-4EF8-921A-F459-EB6249C996A3}"/>
          </ac:spMkLst>
        </pc:spChg>
        <pc:spChg chg="del mod">
          <ac:chgData name="Sai Ganesh Eswaraprasad" userId="91680109e206d37c" providerId="Windows Live" clId="Web-{9BBB6DBF-6BB2-4745-ADE6-EB8512B86AAB}" dt="2022-11-21T14:10:19.154" v="343"/>
          <ac:spMkLst>
            <pc:docMk/>
            <pc:sldMk cId="1488206361" sldId="261"/>
            <ac:spMk id="3" creationId="{A579B723-0D77-5F66-9422-7EA79B24563B}"/>
          </ac:spMkLst>
        </pc:spChg>
        <pc:spChg chg="add">
          <ac:chgData name="Sai Ganesh Eswaraprasad" userId="91680109e206d37c" providerId="Windows Live" clId="Web-{9BBB6DBF-6BB2-4745-ADE6-EB8512B86AAB}" dt="2022-11-21T14:10:19.154" v="343"/>
          <ac:spMkLst>
            <pc:docMk/>
            <pc:sldMk cId="1488206361" sldId="261"/>
            <ac:spMk id="9" creationId="{60DB02BD-FF61-4042-BC21-4EFF543EC0C3}"/>
          </ac:spMkLst>
        </pc:spChg>
        <pc:spChg chg="add">
          <ac:chgData name="Sai Ganesh Eswaraprasad" userId="91680109e206d37c" providerId="Windows Live" clId="Web-{9BBB6DBF-6BB2-4745-ADE6-EB8512B86AAB}" dt="2022-11-21T14:10:19.154" v="343"/>
          <ac:spMkLst>
            <pc:docMk/>
            <pc:sldMk cId="1488206361" sldId="261"/>
            <ac:spMk id="11" creationId="{5811A85E-38EA-465A-84F9-6230CF743E76}"/>
          </ac:spMkLst>
        </pc:spChg>
        <pc:spChg chg="add">
          <ac:chgData name="Sai Ganesh Eswaraprasad" userId="91680109e206d37c" providerId="Windows Live" clId="Web-{9BBB6DBF-6BB2-4745-ADE6-EB8512B86AAB}" dt="2022-11-21T14:10:19.154" v="343"/>
          <ac:spMkLst>
            <pc:docMk/>
            <pc:sldMk cId="1488206361" sldId="261"/>
            <ac:spMk id="13" creationId="{866290A3-7E80-441D-AA1E-5263326B1657}"/>
          </ac:spMkLst>
        </pc:spChg>
        <pc:graphicFrameChg chg="add mod">
          <ac:chgData name="Sai Ganesh Eswaraprasad" userId="91680109e206d37c" providerId="Windows Live" clId="Web-{9BBB6DBF-6BB2-4745-ADE6-EB8512B86AAB}" dt="2022-11-21T14:10:36.889" v="347" actId="14100"/>
          <ac:graphicFrameMkLst>
            <pc:docMk/>
            <pc:sldMk cId="1488206361" sldId="261"/>
            <ac:graphicFrameMk id="5" creationId="{CCBAD798-2E2E-5165-0CF9-E0457109389A}"/>
          </ac:graphicFrameMkLst>
        </pc:graphicFrameChg>
        <pc:picChg chg="add mod">
          <ac:chgData name="Sai Ganesh Eswaraprasad" userId="91680109e206d37c" providerId="Windows Live" clId="Web-{9BBB6DBF-6BB2-4745-ADE6-EB8512B86AAB}" dt="2022-11-21T14:26:59.768" v="449" actId="14100"/>
          <ac:picMkLst>
            <pc:docMk/>
            <pc:sldMk cId="1488206361" sldId="261"/>
            <ac:picMk id="57" creationId="{C6E02C0D-59F5-7642-B910-328BF968F990}"/>
          </ac:picMkLst>
        </pc:picChg>
      </pc:sldChg>
      <pc:sldChg chg="addSp delSp modSp new mod modTransition setBg addAnim modAnim">
        <pc:chgData name="Sai Ganesh Eswaraprasad" userId="91680109e206d37c" providerId="Windows Live" clId="Web-{9BBB6DBF-6BB2-4745-ADE6-EB8512B86AAB}" dt="2022-11-21T14:29:15.991" v="464" actId="14100"/>
        <pc:sldMkLst>
          <pc:docMk/>
          <pc:sldMk cId="2857575383" sldId="262"/>
        </pc:sldMkLst>
        <pc:spChg chg="mod">
          <ac:chgData name="Sai Ganesh Eswaraprasad" userId="91680109e206d37c" providerId="Windows Live" clId="Web-{9BBB6DBF-6BB2-4745-ADE6-EB8512B86AAB}" dt="2022-11-21T14:12:31.346" v="362"/>
          <ac:spMkLst>
            <pc:docMk/>
            <pc:sldMk cId="2857575383" sldId="262"/>
            <ac:spMk id="2" creationId="{EBE3F9B4-DBFA-50AC-51E4-2B8B72C8FE7B}"/>
          </ac:spMkLst>
        </pc:spChg>
        <pc:spChg chg="mod">
          <ac:chgData name="Sai Ganesh Eswaraprasad" userId="91680109e206d37c" providerId="Windows Live" clId="Web-{9BBB6DBF-6BB2-4745-ADE6-EB8512B86AAB}" dt="2022-11-21T14:16:13.901" v="405" actId="20577"/>
          <ac:spMkLst>
            <pc:docMk/>
            <pc:sldMk cId="2857575383" sldId="262"/>
            <ac:spMk id="3" creationId="{C1ACE733-1815-901B-DF26-6948E4D190C7}"/>
          </ac:spMkLst>
        </pc:spChg>
        <pc:spChg chg="add del">
          <ac:chgData name="Sai Ganesh Eswaraprasad" userId="91680109e206d37c" providerId="Windows Live" clId="Web-{9BBB6DBF-6BB2-4745-ADE6-EB8512B86AAB}" dt="2022-11-21T14:12:31.330" v="361"/>
          <ac:spMkLst>
            <pc:docMk/>
            <pc:sldMk cId="2857575383" sldId="262"/>
            <ac:spMk id="8" creationId="{B95B9BA8-1D69-4796-85F5-B6D0BD52354B}"/>
          </ac:spMkLst>
        </pc:spChg>
        <pc:spChg chg="add">
          <ac:chgData name="Sai Ganesh Eswaraprasad" userId="91680109e206d37c" providerId="Windows Live" clId="Web-{9BBB6DBF-6BB2-4745-ADE6-EB8512B86AAB}" dt="2022-11-21T14:12:31.346" v="362"/>
          <ac:spMkLst>
            <pc:docMk/>
            <pc:sldMk cId="2857575383" sldId="262"/>
            <ac:spMk id="12" creationId="{AA803B34-1FE8-4362-ADC8-A96D059A3719}"/>
          </ac:spMkLst>
        </pc:spChg>
        <pc:spChg chg="add">
          <ac:chgData name="Sai Ganesh Eswaraprasad" userId="91680109e206d37c" providerId="Windows Live" clId="Web-{9BBB6DBF-6BB2-4745-ADE6-EB8512B86AAB}" dt="2022-11-21T14:12:31.346" v="362"/>
          <ac:spMkLst>
            <pc:docMk/>
            <pc:sldMk cId="2857575383" sldId="262"/>
            <ac:spMk id="14" creationId="{B95B9BA8-1D69-4796-85F5-B6D0BD52354B}"/>
          </ac:spMkLst>
        </pc:spChg>
        <pc:spChg chg="add">
          <ac:chgData name="Sai Ganesh Eswaraprasad" userId="91680109e206d37c" providerId="Windows Live" clId="Web-{9BBB6DBF-6BB2-4745-ADE6-EB8512B86AAB}" dt="2022-11-21T14:12:31.346" v="362"/>
          <ac:spMkLst>
            <pc:docMk/>
            <pc:sldMk cId="2857575383" sldId="262"/>
            <ac:spMk id="15" creationId="{65CD4CE6-9C5B-452B-80C8-3F0CEFB493D1}"/>
          </ac:spMkLst>
        </pc:spChg>
        <pc:grpChg chg="add del">
          <ac:chgData name="Sai Ganesh Eswaraprasad" userId="91680109e206d37c" providerId="Windows Live" clId="Web-{9BBB6DBF-6BB2-4745-ADE6-EB8512B86AAB}" dt="2022-11-21T14:12:31.330" v="361"/>
          <ac:grpSpMkLst>
            <pc:docMk/>
            <pc:sldMk cId="2857575383" sldId="262"/>
            <ac:grpSpMk id="10" creationId="{C34A1D01-C18F-4657-BDAE-89FE355E596C}"/>
          </ac:grpSpMkLst>
        </pc:grpChg>
        <pc:picChg chg="add mod">
          <ac:chgData name="Sai Ganesh Eswaraprasad" userId="91680109e206d37c" providerId="Windows Live" clId="Web-{9BBB6DBF-6BB2-4745-ADE6-EB8512B86AAB}" dt="2022-11-21T14:28:40.131" v="461" actId="1076"/>
          <ac:picMkLst>
            <pc:docMk/>
            <pc:sldMk cId="2857575383" sldId="262"/>
            <ac:picMk id="4" creationId="{DE64BD30-20C5-9C81-F517-3277848321AC}"/>
          </ac:picMkLst>
        </pc:picChg>
        <pc:picChg chg="add mod">
          <ac:chgData name="Sai Ganesh Eswaraprasad" userId="91680109e206d37c" providerId="Windows Live" clId="Web-{9BBB6DBF-6BB2-4745-ADE6-EB8512B86AAB}" dt="2022-11-21T14:29:15.991" v="464" actId="14100"/>
          <ac:picMkLst>
            <pc:docMk/>
            <pc:sldMk cId="2857575383" sldId="262"/>
            <ac:picMk id="5" creationId="{FB159596-4AE6-0BC8-3A68-D7D0B3E18466}"/>
          </ac:picMkLst>
        </pc:picChg>
      </pc:sldChg>
      <pc:sldMasterChg chg="add del addSldLayout delSldLayout">
        <pc:chgData name="Sai Ganesh Eswaraprasad" userId="91680109e206d37c" providerId="Windows Live" clId="Web-{9BBB6DBF-6BB2-4745-ADE6-EB8512B86AAB}" dt="2022-11-21T13:40:18.604" v="80"/>
        <pc:sldMasterMkLst>
          <pc:docMk/>
          <pc:sldMasterMk cId="2460954070" sldId="2147483660"/>
        </pc:sldMasterMkLst>
        <pc:sldLayoutChg chg="add del">
          <pc:chgData name="Sai Ganesh Eswaraprasad" userId="91680109e206d37c" providerId="Windows Live" clId="Web-{9BBB6DBF-6BB2-4745-ADE6-EB8512B86AAB}" dt="2022-11-21T13:40:18.604" v="80"/>
          <pc:sldLayoutMkLst>
            <pc:docMk/>
            <pc:sldMasterMk cId="2460954070" sldId="2147483660"/>
            <pc:sldLayoutMk cId="2385387890" sldId="2147483661"/>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949138452" sldId="2147483662"/>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2591524520" sldId="2147483663"/>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1203092039" sldId="2147483664"/>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3733172339" sldId="2147483665"/>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3210312558" sldId="2147483666"/>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3146388984" sldId="2147483667"/>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3171841454" sldId="2147483668"/>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1718958274" sldId="2147483669"/>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2202905451" sldId="2147483670"/>
          </pc:sldLayoutMkLst>
        </pc:sldLayoutChg>
        <pc:sldLayoutChg chg="add del">
          <pc:chgData name="Sai Ganesh Eswaraprasad" userId="91680109e206d37c" providerId="Windows Live" clId="Web-{9BBB6DBF-6BB2-4745-ADE6-EB8512B86AAB}" dt="2022-11-21T13:40:18.604" v="80"/>
          <pc:sldLayoutMkLst>
            <pc:docMk/>
            <pc:sldMasterMk cId="2460954070" sldId="2147483660"/>
            <pc:sldLayoutMk cId="3479445657" sldId="2147483671"/>
          </pc:sldLayoutMkLst>
        </pc:sldLayoutChg>
      </pc:sldMasterChg>
      <pc:sldMasterChg chg="add addSldLayout">
        <pc:chgData name="Sai Ganesh Eswaraprasad" userId="91680109e206d37c" providerId="Windows Live" clId="Web-{9BBB6DBF-6BB2-4745-ADE6-EB8512B86AAB}" dt="2022-11-21T13:40:18.604" v="80"/>
        <pc:sldMasterMkLst>
          <pc:docMk/>
          <pc:sldMasterMk cId="3392857267" sldId="2147483685"/>
        </pc:sldMasterMkLst>
        <pc:sldLayoutChg chg="add">
          <pc:chgData name="Sai Ganesh Eswaraprasad" userId="91680109e206d37c" providerId="Windows Live" clId="Web-{9BBB6DBF-6BB2-4745-ADE6-EB8512B86AAB}" dt="2022-11-21T13:40:18.604" v="80"/>
          <pc:sldLayoutMkLst>
            <pc:docMk/>
            <pc:sldMasterMk cId="3392857267" sldId="2147483685"/>
            <pc:sldLayoutMk cId="2706795369" sldId="2147483674"/>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2942475204" sldId="2147483675"/>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818121081" sldId="2147483676"/>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147022758" sldId="2147483677"/>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1617569733" sldId="2147483678"/>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720344305" sldId="2147483679"/>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2051964564" sldId="2147483680"/>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1496854528" sldId="2147483681"/>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2573802311" sldId="2147483682"/>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3987838208" sldId="2147483683"/>
          </pc:sldLayoutMkLst>
        </pc:sldLayoutChg>
        <pc:sldLayoutChg chg="add">
          <pc:chgData name="Sai Ganesh Eswaraprasad" userId="91680109e206d37c" providerId="Windows Live" clId="Web-{9BBB6DBF-6BB2-4745-ADE6-EB8512B86AAB}" dt="2022-11-21T13:40:18.604" v="80"/>
          <pc:sldLayoutMkLst>
            <pc:docMk/>
            <pc:sldMasterMk cId="3392857267" sldId="2147483685"/>
            <pc:sldLayoutMk cId="631458827" sldId="2147483684"/>
          </pc:sldLayoutMkLst>
        </pc:sldLayoutChg>
      </pc:sldMasterChg>
      <pc:sldMasterChg chg="add del addSldLayout delSldLayout">
        <pc:chgData name="Sai Ganesh Eswaraprasad" userId="91680109e206d37c" providerId="Windows Live" clId="Web-{9BBB6DBF-6BB2-4745-ADE6-EB8512B86AAB}" dt="2022-11-21T13:39:56.682" v="79"/>
        <pc:sldMasterMkLst>
          <pc:docMk/>
          <pc:sldMasterMk cId="3867447136" sldId="2147483685"/>
        </pc:sldMasterMkLst>
        <pc:sldLayoutChg chg="add del">
          <pc:chgData name="Sai Ganesh Eswaraprasad" userId="91680109e206d37c" providerId="Windows Live" clId="Web-{9BBB6DBF-6BB2-4745-ADE6-EB8512B86AAB}" dt="2022-11-21T13:39:56.682" v="79"/>
          <pc:sldLayoutMkLst>
            <pc:docMk/>
            <pc:sldMasterMk cId="3867447136" sldId="2147483685"/>
            <pc:sldLayoutMk cId="2141978098" sldId="2147483674"/>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4042997053" sldId="2147483675"/>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2951151871" sldId="2147483676"/>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3837608079" sldId="2147483677"/>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3680552992" sldId="2147483678"/>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261515175" sldId="2147483679"/>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3668818158" sldId="2147483680"/>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1645099910" sldId="2147483681"/>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1419823286" sldId="2147483682"/>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1115485516" sldId="2147483683"/>
          </pc:sldLayoutMkLst>
        </pc:sldLayoutChg>
        <pc:sldLayoutChg chg="add del">
          <pc:chgData name="Sai Ganesh Eswaraprasad" userId="91680109e206d37c" providerId="Windows Live" clId="Web-{9BBB6DBF-6BB2-4745-ADE6-EB8512B86AAB}" dt="2022-11-21T13:39:56.682" v="79"/>
          <pc:sldLayoutMkLst>
            <pc:docMk/>
            <pc:sldMasterMk cId="3867447136" sldId="2147483685"/>
            <pc:sldLayoutMk cId="650788681" sldId="2147483684"/>
          </pc:sldLayoutMkLst>
        </pc:sldLayoutChg>
      </pc:sldMasterChg>
    </pc:docChg>
  </pc:docChgLst>
  <pc:docChgLst>
    <pc:chgData name="Sai Ganesh Eswaraprasad" userId="91680109e206d37c" providerId="LiveId" clId="{B1FC7AF6-CBAB-46B9-AAAA-99C07AE63350}"/>
    <pc:docChg chg="undo custSel modSld">
      <pc:chgData name="Sai Ganesh Eswaraprasad" userId="91680109e206d37c" providerId="LiveId" clId="{B1FC7AF6-CBAB-46B9-AAAA-99C07AE63350}" dt="2022-11-24T09:07:23.345" v="135"/>
      <pc:docMkLst>
        <pc:docMk/>
      </pc:docMkLst>
      <pc:sldChg chg="addSp delSp modSp mod modAnim">
        <pc:chgData name="Sai Ganesh Eswaraprasad" userId="91680109e206d37c" providerId="LiveId" clId="{B1FC7AF6-CBAB-46B9-AAAA-99C07AE63350}" dt="2022-11-24T09:07:02.880" v="132"/>
        <pc:sldMkLst>
          <pc:docMk/>
          <pc:sldMk cId="1443581469" sldId="257"/>
        </pc:sldMkLst>
        <pc:spChg chg="mod">
          <ac:chgData name="Sai Ganesh Eswaraprasad" userId="91680109e206d37c" providerId="LiveId" clId="{B1FC7AF6-CBAB-46B9-AAAA-99C07AE63350}" dt="2022-11-24T08:54:33.775" v="41" actId="20577"/>
          <ac:spMkLst>
            <pc:docMk/>
            <pc:sldMk cId="1443581469" sldId="257"/>
            <ac:spMk id="2" creationId="{294D3463-5446-E5FE-27F8-245C942F7BAB}"/>
          </ac:spMkLst>
        </pc:spChg>
        <pc:spChg chg="add del mod">
          <ac:chgData name="Sai Ganesh Eswaraprasad" userId="91680109e206d37c" providerId="LiveId" clId="{B1FC7AF6-CBAB-46B9-AAAA-99C07AE63350}" dt="2022-11-24T08:54:26.873" v="35" actId="22"/>
          <ac:spMkLst>
            <pc:docMk/>
            <pc:sldMk cId="1443581469" sldId="257"/>
            <ac:spMk id="6" creationId="{E1CB960E-EC03-D399-C7C8-FA105E4C022C}"/>
          </ac:spMkLst>
        </pc:spChg>
        <pc:spChg chg="add mod">
          <ac:chgData name="Sai Ganesh Eswaraprasad" userId="91680109e206d37c" providerId="LiveId" clId="{B1FC7AF6-CBAB-46B9-AAAA-99C07AE63350}" dt="2022-11-24T08:55:35.624" v="70" actId="20577"/>
          <ac:spMkLst>
            <pc:docMk/>
            <pc:sldMk cId="1443581469" sldId="257"/>
            <ac:spMk id="8" creationId="{FD06CE03-11A3-DEBE-BD66-AFB37F40D5A5}"/>
          </ac:spMkLst>
        </pc:spChg>
      </pc:sldChg>
      <pc:sldChg chg="addSp modSp mod modAnim">
        <pc:chgData name="Sai Ganesh Eswaraprasad" userId="91680109e206d37c" providerId="LiveId" clId="{B1FC7AF6-CBAB-46B9-AAAA-99C07AE63350}" dt="2022-11-24T09:06:42.210" v="131"/>
        <pc:sldMkLst>
          <pc:docMk/>
          <pc:sldMk cId="2716467863" sldId="258"/>
        </pc:sldMkLst>
        <pc:spChg chg="mod">
          <ac:chgData name="Sai Ganesh Eswaraprasad" userId="91680109e206d37c" providerId="LiveId" clId="{B1FC7AF6-CBAB-46B9-AAAA-99C07AE63350}" dt="2022-11-24T08:58:00.049" v="82" actId="14100"/>
          <ac:spMkLst>
            <pc:docMk/>
            <pc:sldMk cId="2716467863" sldId="258"/>
            <ac:spMk id="2" creationId="{D394A51B-A774-56EE-0EB8-BB28B8D5092E}"/>
          </ac:spMkLst>
        </pc:spChg>
        <pc:spChg chg="add mod">
          <ac:chgData name="Sai Ganesh Eswaraprasad" userId="91680109e206d37c" providerId="LiveId" clId="{B1FC7AF6-CBAB-46B9-AAAA-99C07AE63350}" dt="2022-11-24T08:58:35.153" v="90" actId="20577"/>
          <ac:spMkLst>
            <pc:docMk/>
            <pc:sldMk cId="2716467863" sldId="258"/>
            <ac:spMk id="4" creationId="{4BE97C77-D392-9B5F-E1BE-1E48839EC003}"/>
          </ac:spMkLst>
        </pc:spChg>
      </pc:sldChg>
      <pc:sldChg chg="addSp delSp modSp mod modAnim">
        <pc:chgData name="Sai Ganesh Eswaraprasad" userId="91680109e206d37c" providerId="LiveId" clId="{B1FC7AF6-CBAB-46B9-AAAA-99C07AE63350}" dt="2022-11-24T09:07:09.181" v="133"/>
        <pc:sldMkLst>
          <pc:docMk/>
          <pc:sldMk cId="708149505" sldId="259"/>
        </pc:sldMkLst>
        <pc:spChg chg="add del mod">
          <ac:chgData name="Sai Ganesh Eswaraprasad" userId="91680109e206d37c" providerId="LiveId" clId="{B1FC7AF6-CBAB-46B9-AAAA-99C07AE63350}" dt="2022-11-24T08:58:59.791" v="94" actId="478"/>
          <ac:spMkLst>
            <pc:docMk/>
            <pc:sldMk cId="708149505" sldId="259"/>
            <ac:spMk id="6" creationId="{E4B0C0B5-2BD0-13B1-CA86-4D1C3FA3FA39}"/>
          </ac:spMkLst>
        </pc:spChg>
        <pc:spChg chg="add mod">
          <ac:chgData name="Sai Ganesh Eswaraprasad" userId="91680109e206d37c" providerId="LiveId" clId="{B1FC7AF6-CBAB-46B9-AAAA-99C07AE63350}" dt="2022-11-24T09:00:27.813" v="106"/>
          <ac:spMkLst>
            <pc:docMk/>
            <pc:sldMk cId="708149505" sldId="259"/>
            <ac:spMk id="9" creationId="{DA1EA8E3-0182-DD5B-7FB0-0E16D647E6D5}"/>
          </ac:spMkLst>
        </pc:spChg>
        <pc:picChg chg="mod">
          <ac:chgData name="Sai Ganesh Eswaraprasad" userId="91680109e206d37c" providerId="LiveId" clId="{B1FC7AF6-CBAB-46B9-AAAA-99C07AE63350}" dt="2022-11-24T08:58:49.025" v="91" actId="1076"/>
          <ac:picMkLst>
            <pc:docMk/>
            <pc:sldMk cId="708149505" sldId="259"/>
            <ac:picMk id="4" creationId="{7516072F-3F3F-D39E-2948-FC506865594C}"/>
          </ac:picMkLst>
        </pc:picChg>
      </pc:sldChg>
      <pc:sldChg chg="addSp modSp mod modAnim">
        <pc:chgData name="Sai Ganesh Eswaraprasad" userId="91680109e206d37c" providerId="LiveId" clId="{B1FC7AF6-CBAB-46B9-AAAA-99C07AE63350}" dt="2022-11-24T09:07:14.082" v="134"/>
        <pc:sldMkLst>
          <pc:docMk/>
          <pc:sldMk cId="1994859262" sldId="260"/>
        </pc:sldMkLst>
        <pc:spChg chg="mod">
          <ac:chgData name="Sai Ganesh Eswaraprasad" userId="91680109e206d37c" providerId="LiveId" clId="{B1FC7AF6-CBAB-46B9-AAAA-99C07AE63350}" dt="2022-11-24T09:02:55.088" v="113" actId="14100"/>
          <ac:spMkLst>
            <pc:docMk/>
            <pc:sldMk cId="1994859262" sldId="260"/>
            <ac:spMk id="2" creationId="{AAD5804C-2F2E-2FB5-58DA-19C376AB5C82}"/>
          </ac:spMkLst>
        </pc:spChg>
        <pc:spChg chg="add mod">
          <ac:chgData name="Sai Ganesh Eswaraprasad" userId="91680109e206d37c" providerId="LiveId" clId="{B1FC7AF6-CBAB-46B9-AAAA-99C07AE63350}" dt="2022-11-24T09:03:18.125" v="118"/>
          <ac:spMkLst>
            <pc:docMk/>
            <pc:sldMk cId="1994859262" sldId="260"/>
            <ac:spMk id="5" creationId="{93E71188-5505-FC04-600B-10E6638D7691}"/>
          </ac:spMkLst>
        </pc:spChg>
      </pc:sldChg>
      <pc:sldChg chg="addSp modSp mod modAnim">
        <pc:chgData name="Sai Ganesh Eswaraprasad" userId="91680109e206d37c" providerId="LiveId" clId="{B1FC7AF6-CBAB-46B9-AAAA-99C07AE63350}" dt="2022-11-24T09:07:23.345" v="135"/>
        <pc:sldMkLst>
          <pc:docMk/>
          <pc:sldMk cId="1488206361" sldId="261"/>
        </pc:sldMkLst>
        <pc:spChg chg="add mod">
          <ac:chgData name="Sai Ganesh Eswaraprasad" userId="91680109e206d37c" providerId="LiveId" clId="{B1FC7AF6-CBAB-46B9-AAAA-99C07AE63350}" dt="2022-11-24T09:05:43.006" v="129" actId="1076"/>
          <ac:spMkLst>
            <pc:docMk/>
            <pc:sldMk cId="1488206361" sldId="261"/>
            <ac:spMk id="4" creationId="{0C3AD895-9089-797B-1AD2-DFFA2133F627}"/>
          </ac:spMkLst>
        </pc:spChg>
        <pc:picChg chg="mod">
          <ac:chgData name="Sai Ganesh Eswaraprasad" userId="91680109e206d37c" providerId="LiveId" clId="{B1FC7AF6-CBAB-46B9-AAAA-99C07AE63350}" dt="2022-11-24T09:04:34.686" v="119" actId="1076"/>
          <ac:picMkLst>
            <pc:docMk/>
            <pc:sldMk cId="1488206361" sldId="261"/>
            <ac:picMk id="57" creationId="{C6E02C0D-59F5-7642-B910-328BF968F9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ED161F-89F8-4D75-AEBA-1F9EC190B26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62D9B41-59DE-4605-A8BD-ED3250D37568}">
      <dgm:prSet/>
      <dgm:spPr/>
      <dgm:t>
        <a:bodyPr/>
        <a:lstStyle/>
        <a:p>
          <a:r>
            <a:rPr lang="en-GB"/>
            <a:t>Deep learning has made significant progress, with algorithms now able to outperform humans on some tasks such as image recognition.</a:t>
          </a:r>
          <a:endParaRPr lang="en-US"/>
        </a:p>
      </dgm:t>
    </dgm:pt>
    <dgm:pt modelId="{56CF48F8-94ED-4AA4-8016-4D211F7D0644}" type="parTrans" cxnId="{01DF672E-7768-4AD1-A317-E4EB594E3E93}">
      <dgm:prSet/>
      <dgm:spPr/>
      <dgm:t>
        <a:bodyPr/>
        <a:lstStyle/>
        <a:p>
          <a:endParaRPr lang="en-US"/>
        </a:p>
      </dgm:t>
    </dgm:pt>
    <dgm:pt modelId="{03BB6409-4767-4F65-B524-588BCC539ED2}" type="sibTrans" cxnId="{01DF672E-7768-4AD1-A317-E4EB594E3E93}">
      <dgm:prSet/>
      <dgm:spPr/>
      <dgm:t>
        <a:bodyPr/>
        <a:lstStyle/>
        <a:p>
          <a:endParaRPr lang="en-US"/>
        </a:p>
      </dgm:t>
    </dgm:pt>
    <dgm:pt modelId="{FA5E061C-02A8-4924-9A9E-5FF454D6B027}">
      <dgm:prSet/>
      <dgm:spPr/>
      <dgm:t>
        <a:bodyPr/>
        <a:lstStyle/>
        <a:p>
          <a:r>
            <a:rPr lang="en-GB"/>
            <a:t>Natural language processing has made strides, with AI now able to understand and generate human-like speech.</a:t>
          </a:r>
          <a:endParaRPr lang="en-US"/>
        </a:p>
      </dgm:t>
    </dgm:pt>
    <dgm:pt modelId="{04D2A2B8-183A-47F1-87EE-4DB1C9180642}" type="parTrans" cxnId="{A68D115E-6028-44CA-8A41-A53EF6361E44}">
      <dgm:prSet/>
      <dgm:spPr/>
      <dgm:t>
        <a:bodyPr/>
        <a:lstStyle/>
        <a:p>
          <a:endParaRPr lang="en-US"/>
        </a:p>
      </dgm:t>
    </dgm:pt>
    <dgm:pt modelId="{8B7629EB-8570-453A-8860-C21B4791934D}" type="sibTrans" cxnId="{A68D115E-6028-44CA-8A41-A53EF6361E44}">
      <dgm:prSet/>
      <dgm:spPr/>
      <dgm:t>
        <a:bodyPr/>
        <a:lstStyle/>
        <a:p>
          <a:endParaRPr lang="en-US"/>
        </a:p>
      </dgm:t>
    </dgm:pt>
    <dgm:pt modelId="{0FAD9A5D-5F51-42F9-B0B4-2C197DD46F35}">
      <dgm:prSet/>
      <dgm:spPr/>
      <dgm:t>
        <a:bodyPr/>
        <a:lstStyle/>
        <a:p>
          <a:r>
            <a:rPr lang="en-GB"/>
            <a:t>Robotics has also advanced, with robots now able to autonomously navigate and interact with their surroundings.</a:t>
          </a:r>
          <a:endParaRPr lang="en-US"/>
        </a:p>
      </dgm:t>
    </dgm:pt>
    <dgm:pt modelId="{178BE62B-8FF9-47D3-97A0-62CBA7869E93}" type="parTrans" cxnId="{174DE484-DBA4-408C-BAE3-9BBDB7ACB8A3}">
      <dgm:prSet/>
      <dgm:spPr/>
      <dgm:t>
        <a:bodyPr/>
        <a:lstStyle/>
        <a:p>
          <a:endParaRPr lang="en-US"/>
        </a:p>
      </dgm:t>
    </dgm:pt>
    <dgm:pt modelId="{68918D29-73DD-4DCE-AA6A-CB7647EF4BF0}" type="sibTrans" cxnId="{174DE484-DBA4-408C-BAE3-9BBDB7ACB8A3}">
      <dgm:prSet/>
      <dgm:spPr/>
      <dgm:t>
        <a:bodyPr/>
        <a:lstStyle/>
        <a:p>
          <a:endParaRPr lang="en-US"/>
        </a:p>
      </dgm:t>
    </dgm:pt>
    <dgm:pt modelId="{49EBB3CA-140A-4803-AEE9-94AA060F2C25}">
      <dgm:prSet/>
      <dgm:spPr/>
      <dgm:t>
        <a:bodyPr/>
        <a:lstStyle/>
        <a:p>
          <a:r>
            <a:rPr lang="en-GB"/>
            <a:t>AI is also being used more and more for predictive analytics, helping businesses make better decisions about the future.</a:t>
          </a:r>
          <a:endParaRPr lang="en-US"/>
        </a:p>
      </dgm:t>
    </dgm:pt>
    <dgm:pt modelId="{436D4FB6-81D3-4478-880E-638C3BAC0D53}" type="parTrans" cxnId="{62B0DE4A-15B7-4C76-8F36-E08538102617}">
      <dgm:prSet/>
      <dgm:spPr/>
      <dgm:t>
        <a:bodyPr/>
        <a:lstStyle/>
        <a:p>
          <a:endParaRPr lang="en-US"/>
        </a:p>
      </dgm:t>
    </dgm:pt>
    <dgm:pt modelId="{A7BE4723-6179-413E-AE82-7A1AA38B0817}" type="sibTrans" cxnId="{62B0DE4A-15B7-4C76-8F36-E08538102617}">
      <dgm:prSet/>
      <dgm:spPr/>
      <dgm:t>
        <a:bodyPr/>
        <a:lstStyle/>
        <a:p>
          <a:endParaRPr lang="en-US"/>
        </a:p>
      </dgm:t>
    </dgm:pt>
    <dgm:pt modelId="{B911B83C-F671-4818-B95E-7C95DAE1B0EC}">
      <dgm:prSet/>
      <dgm:spPr/>
      <dgm:t>
        <a:bodyPr/>
        <a:lstStyle/>
        <a:p>
          <a:r>
            <a:rPr lang="en-GB"/>
            <a:t>The development of deep learning algorithms that can learn to recognize objects, faces, and scenes with incredible accuracy.</a:t>
          </a:r>
          <a:endParaRPr lang="en-US"/>
        </a:p>
      </dgm:t>
    </dgm:pt>
    <dgm:pt modelId="{41B52CCA-7318-4B90-A289-37E3F0C0CFF8}" type="parTrans" cxnId="{66CCEE9E-7208-42A1-A2DB-50596EC21D8A}">
      <dgm:prSet/>
      <dgm:spPr/>
      <dgm:t>
        <a:bodyPr/>
        <a:lstStyle/>
        <a:p>
          <a:endParaRPr lang="en-US"/>
        </a:p>
      </dgm:t>
    </dgm:pt>
    <dgm:pt modelId="{9208B4EF-B909-42B0-8146-341C698A015A}" type="sibTrans" cxnId="{66CCEE9E-7208-42A1-A2DB-50596EC21D8A}">
      <dgm:prSet/>
      <dgm:spPr/>
      <dgm:t>
        <a:bodyPr/>
        <a:lstStyle/>
        <a:p>
          <a:endParaRPr lang="en-US"/>
        </a:p>
      </dgm:t>
    </dgm:pt>
    <dgm:pt modelId="{9C531075-6303-4570-9529-F529153EF4FA}">
      <dgm:prSet/>
      <dgm:spPr/>
      <dgm:t>
        <a:bodyPr/>
        <a:lstStyle/>
        <a:p>
          <a:r>
            <a:rPr lang="en-GB"/>
            <a:t>The creation of artificial intelligence systems that can beat humans at complex games such as Go, chess, and poker.</a:t>
          </a:r>
          <a:endParaRPr lang="en-US"/>
        </a:p>
      </dgm:t>
    </dgm:pt>
    <dgm:pt modelId="{98E2A495-C460-489D-B98F-9DC8096EF73E}" type="parTrans" cxnId="{17FB2DC7-169B-477A-A8A3-D141EAEF8FC8}">
      <dgm:prSet/>
      <dgm:spPr/>
      <dgm:t>
        <a:bodyPr/>
        <a:lstStyle/>
        <a:p>
          <a:endParaRPr lang="en-US"/>
        </a:p>
      </dgm:t>
    </dgm:pt>
    <dgm:pt modelId="{E21B2EA3-4F42-4262-9F74-3CA9BBEBCD01}" type="sibTrans" cxnId="{17FB2DC7-169B-477A-A8A3-D141EAEF8FC8}">
      <dgm:prSet/>
      <dgm:spPr/>
      <dgm:t>
        <a:bodyPr/>
        <a:lstStyle/>
        <a:p>
          <a:endParaRPr lang="en-US"/>
        </a:p>
      </dgm:t>
    </dgm:pt>
    <dgm:pt modelId="{057734A4-8E18-432B-9E58-7F2BD4A8F91A}">
      <dgm:prSet/>
      <dgm:spPr/>
      <dgm:t>
        <a:bodyPr/>
        <a:lstStyle/>
        <a:p>
          <a:r>
            <a:rPr lang="en-GB"/>
            <a:t>The creation of personal assistants such as Siri, Alexa, and Google Assistant, that can understand and respond to natural language queries.</a:t>
          </a:r>
          <a:endParaRPr lang="en-US"/>
        </a:p>
      </dgm:t>
    </dgm:pt>
    <dgm:pt modelId="{C6B2B8CD-FA69-4B10-A179-57C69A7381CD}" type="parTrans" cxnId="{A99B6725-47F9-430D-85CA-877406D699F7}">
      <dgm:prSet/>
      <dgm:spPr/>
      <dgm:t>
        <a:bodyPr/>
        <a:lstStyle/>
        <a:p>
          <a:endParaRPr lang="en-US"/>
        </a:p>
      </dgm:t>
    </dgm:pt>
    <dgm:pt modelId="{33BB3795-B95B-4425-BD47-3256125AE286}" type="sibTrans" cxnId="{A99B6725-47F9-430D-85CA-877406D699F7}">
      <dgm:prSet/>
      <dgm:spPr/>
      <dgm:t>
        <a:bodyPr/>
        <a:lstStyle/>
        <a:p>
          <a:endParaRPr lang="en-US"/>
        </a:p>
      </dgm:t>
    </dgm:pt>
    <dgm:pt modelId="{DDB063FB-A99B-420B-A05D-FD91ED23D40C}">
      <dgm:prSet/>
      <dgm:spPr/>
      <dgm:t>
        <a:bodyPr/>
        <a:lstStyle/>
        <a:p>
          <a:r>
            <a:rPr lang="en-GB"/>
            <a:t>The development of chatbots that can carry on conversations with humans.</a:t>
          </a:r>
          <a:endParaRPr lang="en-US"/>
        </a:p>
      </dgm:t>
    </dgm:pt>
    <dgm:pt modelId="{EAF38CB7-5F4E-43FE-BA35-E4C26C5E350A}" type="parTrans" cxnId="{74F03BBD-C71D-4FA6-B97D-84C47FECE102}">
      <dgm:prSet/>
      <dgm:spPr/>
      <dgm:t>
        <a:bodyPr/>
        <a:lstStyle/>
        <a:p>
          <a:endParaRPr lang="en-US"/>
        </a:p>
      </dgm:t>
    </dgm:pt>
    <dgm:pt modelId="{21188AF4-C61F-4A98-82D0-664CFCFB9689}" type="sibTrans" cxnId="{74F03BBD-C71D-4FA6-B97D-84C47FECE102}">
      <dgm:prSet/>
      <dgm:spPr/>
      <dgm:t>
        <a:bodyPr/>
        <a:lstStyle/>
        <a:p>
          <a:endParaRPr lang="en-US"/>
        </a:p>
      </dgm:t>
    </dgm:pt>
    <dgm:pt modelId="{0C128346-9605-4824-AA38-0117A18C1E11}">
      <dgm:prSet/>
      <dgm:spPr/>
      <dgm:t>
        <a:bodyPr/>
        <a:lstStyle/>
        <a:p>
          <a:r>
            <a:rPr lang="en-GB"/>
            <a:t>The creation of digital assistants that can proactively make suggestions and take actions on behalf of users.</a:t>
          </a:r>
          <a:endParaRPr lang="en-US"/>
        </a:p>
      </dgm:t>
    </dgm:pt>
    <dgm:pt modelId="{1E26DD8A-F08D-448E-9BD9-E83866A9BBF4}" type="parTrans" cxnId="{CD255986-A003-44BF-A7B7-01FE9917FFF8}">
      <dgm:prSet/>
      <dgm:spPr/>
      <dgm:t>
        <a:bodyPr/>
        <a:lstStyle/>
        <a:p>
          <a:endParaRPr lang="en-US"/>
        </a:p>
      </dgm:t>
    </dgm:pt>
    <dgm:pt modelId="{37391749-517B-4FA5-8452-0B2D6D7FD01B}" type="sibTrans" cxnId="{CD255986-A003-44BF-A7B7-01FE9917FFF8}">
      <dgm:prSet/>
      <dgm:spPr/>
      <dgm:t>
        <a:bodyPr/>
        <a:lstStyle/>
        <a:p>
          <a:endParaRPr lang="en-US"/>
        </a:p>
      </dgm:t>
    </dgm:pt>
    <dgm:pt modelId="{03C06898-A176-466E-8910-93070AB64D5C}">
      <dgm:prSet/>
      <dgm:spPr/>
      <dgm:t>
        <a:bodyPr/>
        <a:lstStyle/>
        <a:p>
          <a:r>
            <a:rPr lang="en-GB"/>
            <a:t>The development of robots that can work alongside humans in factories, hospitals, and homes.</a:t>
          </a:r>
          <a:endParaRPr lang="en-US"/>
        </a:p>
      </dgm:t>
    </dgm:pt>
    <dgm:pt modelId="{EBA4BB50-3343-4B60-A78B-CF36514D36CA}" type="parTrans" cxnId="{23386AE3-00E2-4D0F-9796-13DEAF2D3850}">
      <dgm:prSet/>
      <dgm:spPr/>
      <dgm:t>
        <a:bodyPr/>
        <a:lstStyle/>
        <a:p>
          <a:endParaRPr lang="en-US"/>
        </a:p>
      </dgm:t>
    </dgm:pt>
    <dgm:pt modelId="{D7E35508-AFEA-48B9-A822-2B3EF95E30C4}" type="sibTrans" cxnId="{23386AE3-00E2-4D0F-9796-13DEAF2D3850}">
      <dgm:prSet/>
      <dgm:spPr/>
      <dgm:t>
        <a:bodyPr/>
        <a:lstStyle/>
        <a:p>
          <a:endParaRPr lang="en-US"/>
        </a:p>
      </dgm:t>
    </dgm:pt>
    <dgm:pt modelId="{E7D64D2C-36FF-48A4-91CC-84325B64D528}">
      <dgm:prSet/>
      <dgm:spPr/>
      <dgm:t>
        <a:bodyPr/>
        <a:lstStyle/>
        <a:p>
          <a:r>
            <a:rPr lang="en-GB"/>
            <a:t>The creation of algorithms that can automatically generate new images, videos, and text.</a:t>
          </a:r>
          <a:endParaRPr lang="en-US"/>
        </a:p>
      </dgm:t>
    </dgm:pt>
    <dgm:pt modelId="{32EFEAA2-4F26-4063-8C43-7B28114C6B81}" type="parTrans" cxnId="{0E73B482-E6BD-4D8F-BECB-9C811F386204}">
      <dgm:prSet/>
      <dgm:spPr/>
      <dgm:t>
        <a:bodyPr/>
        <a:lstStyle/>
        <a:p>
          <a:endParaRPr lang="en-US"/>
        </a:p>
      </dgm:t>
    </dgm:pt>
    <dgm:pt modelId="{38F37BF8-879C-4E27-B4E7-5D9A0B30D2A3}" type="sibTrans" cxnId="{0E73B482-E6BD-4D8F-BECB-9C811F386204}">
      <dgm:prSet/>
      <dgm:spPr/>
      <dgm:t>
        <a:bodyPr/>
        <a:lstStyle/>
        <a:p>
          <a:endParaRPr lang="en-US"/>
        </a:p>
      </dgm:t>
    </dgm:pt>
    <dgm:pt modelId="{4C83C38F-1689-4386-BEAA-5932660D7932}">
      <dgm:prSet/>
      <dgm:spPr/>
      <dgm:t>
        <a:bodyPr/>
        <a:lstStyle/>
        <a:p>
          <a:r>
            <a:rPr lang="en-GB"/>
            <a:t>The development of systems that can automatically read and understand documents.</a:t>
          </a:r>
          <a:endParaRPr lang="en-US"/>
        </a:p>
      </dgm:t>
    </dgm:pt>
    <dgm:pt modelId="{FEC0B9D7-C6AA-4C24-893F-103A72772BD2}" type="parTrans" cxnId="{77468586-66DF-4E6F-BFEC-1E9E2720AD36}">
      <dgm:prSet/>
      <dgm:spPr/>
      <dgm:t>
        <a:bodyPr/>
        <a:lstStyle/>
        <a:p>
          <a:endParaRPr lang="en-US"/>
        </a:p>
      </dgm:t>
    </dgm:pt>
    <dgm:pt modelId="{6E719CE8-70BF-490B-99E0-8D828D5FB1D9}" type="sibTrans" cxnId="{77468586-66DF-4E6F-BFEC-1E9E2720AD36}">
      <dgm:prSet/>
      <dgm:spPr/>
      <dgm:t>
        <a:bodyPr/>
        <a:lstStyle/>
        <a:p>
          <a:endParaRPr lang="en-US"/>
        </a:p>
      </dgm:t>
    </dgm:pt>
    <dgm:pt modelId="{A43F1C6B-C653-4197-B704-8F0E046CD05B}">
      <dgm:prSet/>
      <dgm:spPr/>
      <dgm:t>
        <a:bodyPr/>
        <a:lstStyle/>
        <a:p>
          <a:r>
            <a:rPr lang="en-GB"/>
            <a:t>The creation of artificial intelligence systems that can identify and diagnose diseases.</a:t>
          </a:r>
          <a:endParaRPr lang="en-US"/>
        </a:p>
      </dgm:t>
    </dgm:pt>
    <dgm:pt modelId="{8018E88F-F136-496F-A8D2-94FE8E22A912}" type="parTrans" cxnId="{6165A7DE-EF04-48C7-9A10-F273B22A235C}">
      <dgm:prSet/>
      <dgm:spPr/>
      <dgm:t>
        <a:bodyPr/>
        <a:lstStyle/>
        <a:p>
          <a:endParaRPr lang="en-US"/>
        </a:p>
      </dgm:t>
    </dgm:pt>
    <dgm:pt modelId="{AA6480B0-F558-42D4-9375-65DA085D3FBB}" type="sibTrans" cxnId="{6165A7DE-EF04-48C7-9A10-F273B22A235C}">
      <dgm:prSet/>
      <dgm:spPr/>
      <dgm:t>
        <a:bodyPr/>
        <a:lstStyle/>
        <a:p>
          <a:endParaRPr lang="en-US"/>
        </a:p>
      </dgm:t>
    </dgm:pt>
    <dgm:pt modelId="{0C10FB43-BDD2-448C-AE1B-DDFCE7F91994}" type="pres">
      <dgm:prSet presAssocID="{77ED161F-89F8-4D75-AEBA-1F9EC190B26A}" presName="vert0" presStyleCnt="0">
        <dgm:presLayoutVars>
          <dgm:dir/>
          <dgm:animOne val="branch"/>
          <dgm:animLvl val="lvl"/>
        </dgm:presLayoutVars>
      </dgm:prSet>
      <dgm:spPr/>
    </dgm:pt>
    <dgm:pt modelId="{3DBDB303-7887-4224-92DE-6C25502AA25F}" type="pres">
      <dgm:prSet presAssocID="{362D9B41-59DE-4605-A8BD-ED3250D37568}" presName="thickLine" presStyleLbl="alignNode1" presStyleIdx="0" presStyleCnt="13"/>
      <dgm:spPr/>
    </dgm:pt>
    <dgm:pt modelId="{1E07BC73-3980-403F-9A58-540AE37AC639}" type="pres">
      <dgm:prSet presAssocID="{362D9B41-59DE-4605-A8BD-ED3250D37568}" presName="horz1" presStyleCnt="0"/>
      <dgm:spPr/>
    </dgm:pt>
    <dgm:pt modelId="{0231E5DA-F46F-4C7C-81F4-36C893DA8A46}" type="pres">
      <dgm:prSet presAssocID="{362D9B41-59DE-4605-A8BD-ED3250D37568}" presName="tx1" presStyleLbl="revTx" presStyleIdx="0" presStyleCnt="13"/>
      <dgm:spPr/>
    </dgm:pt>
    <dgm:pt modelId="{61C8049A-1BBF-4DE8-B532-311B81A8C0A8}" type="pres">
      <dgm:prSet presAssocID="{362D9B41-59DE-4605-A8BD-ED3250D37568}" presName="vert1" presStyleCnt="0"/>
      <dgm:spPr/>
    </dgm:pt>
    <dgm:pt modelId="{C99824C0-318A-479B-86F7-2B8A0F771794}" type="pres">
      <dgm:prSet presAssocID="{FA5E061C-02A8-4924-9A9E-5FF454D6B027}" presName="thickLine" presStyleLbl="alignNode1" presStyleIdx="1" presStyleCnt="13"/>
      <dgm:spPr/>
    </dgm:pt>
    <dgm:pt modelId="{A870EDBD-0A79-4E73-93C5-809A83C3D48C}" type="pres">
      <dgm:prSet presAssocID="{FA5E061C-02A8-4924-9A9E-5FF454D6B027}" presName="horz1" presStyleCnt="0"/>
      <dgm:spPr/>
    </dgm:pt>
    <dgm:pt modelId="{7A925474-4F9E-4518-8500-B9536F43DF00}" type="pres">
      <dgm:prSet presAssocID="{FA5E061C-02A8-4924-9A9E-5FF454D6B027}" presName="tx1" presStyleLbl="revTx" presStyleIdx="1" presStyleCnt="13"/>
      <dgm:spPr/>
    </dgm:pt>
    <dgm:pt modelId="{EC9315BF-7CE5-4062-BAC6-9F2509D071C7}" type="pres">
      <dgm:prSet presAssocID="{FA5E061C-02A8-4924-9A9E-5FF454D6B027}" presName="vert1" presStyleCnt="0"/>
      <dgm:spPr/>
    </dgm:pt>
    <dgm:pt modelId="{931E213A-8459-47C7-A0C5-AED687403546}" type="pres">
      <dgm:prSet presAssocID="{0FAD9A5D-5F51-42F9-B0B4-2C197DD46F35}" presName="thickLine" presStyleLbl="alignNode1" presStyleIdx="2" presStyleCnt="13"/>
      <dgm:spPr/>
    </dgm:pt>
    <dgm:pt modelId="{2AB1DCF1-0C8C-4455-BCBA-8F86122975C2}" type="pres">
      <dgm:prSet presAssocID="{0FAD9A5D-5F51-42F9-B0B4-2C197DD46F35}" presName="horz1" presStyleCnt="0"/>
      <dgm:spPr/>
    </dgm:pt>
    <dgm:pt modelId="{4C2761B4-0779-4660-BC5A-D430A01FC877}" type="pres">
      <dgm:prSet presAssocID="{0FAD9A5D-5F51-42F9-B0B4-2C197DD46F35}" presName="tx1" presStyleLbl="revTx" presStyleIdx="2" presStyleCnt="13"/>
      <dgm:spPr/>
    </dgm:pt>
    <dgm:pt modelId="{7D2F8900-F228-4A7D-807A-C88F7CD7317D}" type="pres">
      <dgm:prSet presAssocID="{0FAD9A5D-5F51-42F9-B0B4-2C197DD46F35}" presName="vert1" presStyleCnt="0"/>
      <dgm:spPr/>
    </dgm:pt>
    <dgm:pt modelId="{33A72F68-1613-4196-A629-7699F3199D1C}" type="pres">
      <dgm:prSet presAssocID="{49EBB3CA-140A-4803-AEE9-94AA060F2C25}" presName="thickLine" presStyleLbl="alignNode1" presStyleIdx="3" presStyleCnt="13"/>
      <dgm:spPr/>
    </dgm:pt>
    <dgm:pt modelId="{DD53431A-2585-42FC-BD8B-A19886569B05}" type="pres">
      <dgm:prSet presAssocID="{49EBB3CA-140A-4803-AEE9-94AA060F2C25}" presName="horz1" presStyleCnt="0"/>
      <dgm:spPr/>
    </dgm:pt>
    <dgm:pt modelId="{58934392-ABC7-4122-86E7-4C0CC9A1BB88}" type="pres">
      <dgm:prSet presAssocID="{49EBB3CA-140A-4803-AEE9-94AA060F2C25}" presName="tx1" presStyleLbl="revTx" presStyleIdx="3" presStyleCnt="13"/>
      <dgm:spPr/>
    </dgm:pt>
    <dgm:pt modelId="{32FE5607-F1E7-49EA-BBDE-139DC3A0DD50}" type="pres">
      <dgm:prSet presAssocID="{49EBB3CA-140A-4803-AEE9-94AA060F2C25}" presName="vert1" presStyleCnt="0"/>
      <dgm:spPr/>
    </dgm:pt>
    <dgm:pt modelId="{D9B5B800-E72D-4874-B9A3-543FC01D5516}" type="pres">
      <dgm:prSet presAssocID="{B911B83C-F671-4818-B95E-7C95DAE1B0EC}" presName="thickLine" presStyleLbl="alignNode1" presStyleIdx="4" presStyleCnt="13"/>
      <dgm:spPr/>
    </dgm:pt>
    <dgm:pt modelId="{ECEC3724-3503-4BA6-91E9-B1F37BE76E99}" type="pres">
      <dgm:prSet presAssocID="{B911B83C-F671-4818-B95E-7C95DAE1B0EC}" presName="horz1" presStyleCnt="0"/>
      <dgm:spPr/>
    </dgm:pt>
    <dgm:pt modelId="{168E5704-6338-4F48-AACE-726AC404F0A3}" type="pres">
      <dgm:prSet presAssocID="{B911B83C-F671-4818-B95E-7C95DAE1B0EC}" presName="tx1" presStyleLbl="revTx" presStyleIdx="4" presStyleCnt="13"/>
      <dgm:spPr/>
    </dgm:pt>
    <dgm:pt modelId="{16CCCBBD-4F15-413A-BC6B-E01CFE9EC82A}" type="pres">
      <dgm:prSet presAssocID="{B911B83C-F671-4818-B95E-7C95DAE1B0EC}" presName="vert1" presStyleCnt="0"/>
      <dgm:spPr/>
    </dgm:pt>
    <dgm:pt modelId="{B170C7AA-5547-4D4B-AE3A-D528BFC1985D}" type="pres">
      <dgm:prSet presAssocID="{9C531075-6303-4570-9529-F529153EF4FA}" presName="thickLine" presStyleLbl="alignNode1" presStyleIdx="5" presStyleCnt="13"/>
      <dgm:spPr/>
    </dgm:pt>
    <dgm:pt modelId="{E1DC60C5-40F2-43A1-8ADF-9FE17A2A42C1}" type="pres">
      <dgm:prSet presAssocID="{9C531075-6303-4570-9529-F529153EF4FA}" presName="horz1" presStyleCnt="0"/>
      <dgm:spPr/>
    </dgm:pt>
    <dgm:pt modelId="{C6A76481-B0A3-4318-AD1A-5700ABCAD777}" type="pres">
      <dgm:prSet presAssocID="{9C531075-6303-4570-9529-F529153EF4FA}" presName="tx1" presStyleLbl="revTx" presStyleIdx="5" presStyleCnt="13"/>
      <dgm:spPr/>
    </dgm:pt>
    <dgm:pt modelId="{2EC938F2-A007-4590-A4DC-01EDD14F3F53}" type="pres">
      <dgm:prSet presAssocID="{9C531075-6303-4570-9529-F529153EF4FA}" presName="vert1" presStyleCnt="0"/>
      <dgm:spPr/>
    </dgm:pt>
    <dgm:pt modelId="{B90E03E2-D232-4DA3-B503-A9E6C5024D35}" type="pres">
      <dgm:prSet presAssocID="{057734A4-8E18-432B-9E58-7F2BD4A8F91A}" presName="thickLine" presStyleLbl="alignNode1" presStyleIdx="6" presStyleCnt="13"/>
      <dgm:spPr/>
    </dgm:pt>
    <dgm:pt modelId="{775553E7-7347-4D87-ACBA-A18B2037D84F}" type="pres">
      <dgm:prSet presAssocID="{057734A4-8E18-432B-9E58-7F2BD4A8F91A}" presName="horz1" presStyleCnt="0"/>
      <dgm:spPr/>
    </dgm:pt>
    <dgm:pt modelId="{AC2D990D-5450-4039-810B-2FEC0F9EC030}" type="pres">
      <dgm:prSet presAssocID="{057734A4-8E18-432B-9E58-7F2BD4A8F91A}" presName="tx1" presStyleLbl="revTx" presStyleIdx="6" presStyleCnt="13"/>
      <dgm:spPr/>
    </dgm:pt>
    <dgm:pt modelId="{4C6D97EA-D638-4060-BF3E-2531D39ABB3B}" type="pres">
      <dgm:prSet presAssocID="{057734A4-8E18-432B-9E58-7F2BD4A8F91A}" presName="vert1" presStyleCnt="0"/>
      <dgm:spPr/>
    </dgm:pt>
    <dgm:pt modelId="{879D5AF0-966D-4DBC-8FE7-19A829CAA258}" type="pres">
      <dgm:prSet presAssocID="{DDB063FB-A99B-420B-A05D-FD91ED23D40C}" presName="thickLine" presStyleLbl="alignNode1" presStyleIdx="7" presStyleCnt="13"/>
      <dgm:spPr/>
    </dgm:pt>
    <dgm:pt modelId="{F92027E9-15E1-4BA2-AB87-9C487C0CCB08}" type="pres">
      <dgm:prSet presAssocID="{DDB063FB-A99B-420B-A05D-FD91ED23D40C}" presName="horz1" presStyleCnt="0"/>
      <dgm:spPr/>
    </dgm:pt>
    <dgm:pt modelId="{603B7510-12DB-467F-8155-98991C930524}" type="pres">
      <dgm:prSet presAssocID="{DDB063FB-A99B-420B-A05D-FD91ED23D40C}" presName="tx1" presStyleLbl="revTx" presStyleIdx="7" presStyleCnt="13"/>
      <dgm:spPr/>
    </dgm:pt>
    <dgm:pt modelId="{ACC91548-0AF0-4A5B-80A6-D52DD561D22B}" type="pres">
      <dgm:prSet presAssocID="{DDB063FB-A99B-420B-A05D-FD91ED23D40C}" presName="vert1" presStyleCnt="0"/>
      <dgm:spPr/>
    </dgm:pt>
    <dgm:pt modelId="{CDBFD6B1-0866-4CDB-AC32-11FF20BFE98C}" type="pres">
      <dgm:prSet presAssocID="{0C128346-9605-4824-AA38-0117A18C1E11}" presName="thickLine" presStyleLbl="alignNode1" presStyleIdx="8" presStyleCnt="13"/>
      <dgm:spPr/>
    </dgm:pt>
    <dgm:pt modelId="{8EE708F8-89C5-4F0A-99B3-840EE41BA53F}" type="pres">
      <dgm:prSet presAssocID="{0C128346-9605-4824-AA38-0117A18C1E11}" presName="horz1" presStyleCnt="0"/>
      <dgm:spPr/>
    </dgm:pt>
    <dgm:pt modelId="{84968C5B-8BD9-4DE9-8281-62833F38ADD0}" type="pres">
      <dgm:prSet presAssocID="{0C128346-9605-4824-AA38-0117A18C1E11}" presName="tx1" presStyleLbl="revTx" presStyleIdx="8" presStyleCnt="13"/>
      <dgm:spPr/>
    </dgm:pt>
    <dgm:pt modelId="{20EA8B69-1E04-434F-B19D-49EEF824D218}" type="pres">
      <dgm:prSet presAssocID="{0C128346-9605-4824-AA38-0117A18C1E11}" presName="vert1" presStyleCnt="0"/>
      <dgm:spPr/>
    </dgm:pt>
    <dgm:pt modelId="{E406C5BE-11FD-41F5-B21D-C00AC907FB4C}" type="pres">
      <dgm:prSet presAssocID="{03C06898-A176-466E-8910-93070AB64D5C}" presName="thickLine" presStyleLbl="alignNode1" presStyleIdx="9" presStyleCnt="13"/>
      <dgm:spPr/>
    </dgm:pt>
    <dgm:pt modelId="{9426358E-018E-4B90-A8F3-B392A0256DE3}" type="pres">
      <dgm:prSet presAssocID="{03C06898-A176-466E-8910-93070AB64D5C}" presName="horz1" presStyleCnt="0"/>
      <dgm:spPr/>
    </dgm:pt>
    <dgm:pt modelId="{E3472956-D689-44FB-B777-0C80409E3383}" type="pres">
      <dgm:prSet presAssocID="{03C06898-A176-466E-8910-93070AB64D5C}" presName="tx1" presStyleLbl="revTx" presStyleIdx="9" presStyleCnt="13"/>
      <dgm:spPr/>
    </dgm:pt>
    <dgm:pt modelId="{4BAEBA9A-A3AC-42AC-8E0A-4B51F0D0D395}" type="pres">
      <dgm:prSet presAssocID="{03C06898-A176-466E-8910-93070AB64D5C}" presName="vert1" presStyleCnt="0"/>
      <dgm:spPr/>
    </dgm:pt>
    <dgm:pt modelId="{98FF9C70-AED3-4B29-9C19-B7CDBBFDCDE5}" type="pres">
      <dgm:prSet presAssocID="{E7D64D2C-36FF-48A4-91CC-84325B64D528}" presName="thickLine" presStyleLbl="alignNode1" presStyleIdx="10" presStyleCnt="13"/>
      <dgm:spPr/>
    </dgm:pt>
    <dgm:pt modelId="{1466430B-A2C2-411C-9C16-E2B756F9C2C1}" type="pres">
      <dgm:prSet presAssocID="{E7D64D2C-36FF-48A4-91CC-84325B64D528}" presName="horz1" presStyleCnt="0"/>
      <dgm:spPr/>
    </dgm:pt>
    <dgm:pt modelId="{C2074F7B-AC69-42B0-86F7-A839213E083F}" type="pres">
      <dgm:prSet presAssocID="{E7D64D2C-36FF-48A4-91CC-84325B64D528}" presName="tx1" presStyleLbl="revTx" presStyleIdx="10" presStyleCnt="13"/>
      <dgm:spPr/>
    </dgm:pt>
    <dgm:pt modelId="{D72F6DC6-322A-4D89-896B-F6C97B26804C}" type="pres">
      <dgm:prSet presAssocID="{E7D64D2C-36FF-48A4-91CC-84325B64D528}" presName="vert1" presStyleCnt="0"/>
      <dgm:spPr/>
    </dgm:pt>
    <dgm:pt modelId="{60F3F829-AEF0-43DE-8E64-774B88C5C7C8}" type="pres">
      <dgm:prSet presAssocID="{4C83C38F-1689-4386-BEAA-5932660D7932}" presName="thickLine" presStyleLbl="alignNode1" presStyleIdx="11" presStyleCnt="13"/>
      <dgm:spPr/>
    </dgm:pt>
    <dgm:pt modelId="{7C2A1DF9-5742-45AC-8D51-CAFB9A23B261}" type="pres">
      <dgm:prSet presAssocID="{4C83C38F-1689-4386-BEAA-5932660D7932}" presName="horz1" presStyleCnt="0"/>
      <dgm:spPr/>
    </dgm:pt>
    <dgm:pt modelId="{650AFFF9-87BD-481B-8D06-7BC8BE4A293A}" type="pres">
      <dgm:prSet presAssocID="{4C83C38F-1689-4386-BEAA-5932660D7932}" presName="tx1" presStyleLbl="revTx" presStyleIdx="11" presStyleCnt="13"/>
      <dgm:spPr/>
    </dgm:pt>
    <dgm:pt modelId="{D5423F53-BFD2-4CC8-ABA7-C5A876858E07}" type="pres">
      <dgm:prSet presAssocID="{4C83C38F-1689-4386-BEAA-5932660D7932}" presName="vert1" presStyleCnt="0"/>
      <dgm:spPr/>
    </dgm:pt>
    <dgm:pt modelId="{9BF7F222-A43E-489E-894D-C19E432E9284}" type="pres">
      <dgm:prSet presAssocID="{A43F1C6B-C653-4197-B704-8F0E046CD05B}" presName="thickLine" presStyleLbl="alignNode1" presStyleIdx="12" presStyleCnt="13"/>
      <dgm:spPr/>
    </dgm:pt>
    <dgm:pt modelId="{367C8259-6A06-49A1-9D81-2D06A73B9DA7}" type="pres">
      <dgm:prSet presAssocID="{A43F1C6B-C653-4197-B704-8F0E046CD05B}" presName="horz1" presStyleCnt="0"/>
      <dgm:spPr/>
    </dgm:pt>
    <dgm:pt modelId="{AE55CEB9-0BFD-4687-9897-129B01CDDB35}" type="pres">
      <dgm:prSet presAssocID="{A43F1C6B-C653-4197-B704-8F0E046CD05B}" presName="tx1" presStyleLbl="revTx" presStyleIdx="12" presStyleCnt="13"/>
      <dgm:spPr/>
    </dgm:pt>
    <dgm:pt modelId="{5EACDBE1-863D-4445-B0BA-0AF1A7822F70}" type="pres">
      <dgm:prSet presAssocID="{A43F1C6B-C653-4197-B704-8F0E046CD05B}" presName="vert1" presStyleCnt="0"/>
      <dgm:spPr/>
    </dgm:pt>
  </dgm:ptLst>
  <dgm:cxnLst>
    <dgm:cxn modelId="{0E341500-170F-43BA-BE9B-F523044F06B3}" type="presOf" srcId="{A43F1C6B-C653-4197-B704-8F0E046CD05B}" destId="{AE55CEB9-0BFD-4687-9897-129B01CDDB35}" srcOrd="0" destOrd="0" presId="urn:microsoft.com/office/officeart/2008/layout/LinedList"/>
    <dgm:cxn modelId="{38BAFF00-A822-4A97-B0EB-6E8E996E5B93}" type="presOf" srcId="{057734A4-8E18-432B-9E58-7F2BD4A8F91A}" destId="{AC2D990D-5450-4039-810B-2FEC0F9EC030}" srcOrd="0" destOrd="0" presId="urn:microsoft.com/office/officeart/2008/layout/LinedList"/>
    <dgm:cxn modelId="{07C5AC02-C14B-4BE1-9353-B6287AD47E02}" type="presOf" srcId="{DDB063FB-A99B-420B-A05D-FD91ED23D40C}" destId="{603B7510-12DB-467F-8155-98991C930524}" srcOrd="0" destOrd="0" presId="urn:microsoft.com/office/officeart/2008/layout/LinedList"/>
    <dgm:cxn modelId="{062F9309-7E02-471C-89E5-960C69E41DCD}" type="presOf" srcId="{E7D64D2C-36FF-48A4-91CC-84325B64D528}" destId="{C2074F7B-AC69-42B0-86F7-A839213E083F}" srcOrd="0" destOrd="0" presId="urn:microsoft.com/office/officeart/2008/layout/LinedList"/>
    <dgm:cxn modelId="{A99B6725-47F9-430D-85CA-877406D699F7}" srcId="{77ED161F-89F8-4D75-AEBA-1F9EC190B26A}" destId="{057734A4-8E18-432B-9E58-7F2BD4A8F91A}" srcOrd="6" destOrd="0" parTransId="{C6B2B8CD-FA69-4B10-A179-57C69A7381CD}" sibTransId="{33BB3795-B95B-4425-BD47-3256125AE286}"/>
    <dgm:cxn modelId="{01DF672E-7768-4AD1-A317-E4EB594E3E93}" srcId="{77ED161F-89F8-4D75-AEBA-1F9EC190B26A}" destId="{362D9B41-59DE-4605-A8BD-ED3250D37568}" srcOrd="0" destOrd="0" parTransId="{56CF48F8-94ED-4AA4-8016-4D211F7D0644}" sibTransId="{03BB6409-4767-4F65-B524-588BCC539ED2}"/>
    <dgm:cxn modelId="{88028532-EA41-40EC-AA6D-61ADAC57B8F3}" type="presOf" srcId="{B911B83C-F671-4818-B95E-7C95DAE1B0EC}" destId="{168E5704-6338-4F48-AACE-726AC404F0A3}" srcOrd="0" destOrd="0" presId="urn:microsoft.com/office/officeart/2008/layout/LinedList"/>
    <dgm:cxn modelId="{E871A837-08E9-429C-BFED-761F08B17E84}" type="presOf" srcId="{77ED161F-89F8-4D75-AEBA-1F9EC190B26A}" destId="{0C10FB43-BDD2-448C-AE1B-DDFCE7F91994}" srcOrd="0" destOrd="0" presId="urn:microsoft.com/office/officeart/2008/layout/LinedList"/>
    <dgm:cxn modelId="{CA0BA340-BEA8-495C-825B-814D1258A374}" type="presOf" srcId="{0C128346-9605-4824-AA38-0117A18C1E11}" destId="{84968C5B-8BD9-4DE9-8281-62833F38ADD0}" srcOrd="0" destOrd="0" presId="urn:microsoft.com/office/officeart/2008/layout/LinedList"/>
    <dgm:cxn modelId="{A68D115E-6028-44CA-8A41-A53EF6361E44}" srcId="{77ED161F-89F8-4D75-AEBA-1F9EC190B26A}" destId="{FA5E061C-02A8-4924-9A9E-5FF454D6B027}" srcOrd="1" destOrd="0" parTransId="{04D2A2B8-183A-47F1-87EE-4DB1C9180642}" sibTransId="{8B7629EB-8570-453A-8860-C21B4791934D}"/>
    <dgm:cxn modelId="{62B0DE4A-15B7-4C76-8F36-E08538102617}" srcId="{77ED161F-89F8-4D75-AEBA-1F9EC190B26A}" destId="{49EBB3CA-140A-4803-AEE9-94AA060F2C25}" srcOrd="3" destOrd="0" parTransId="{436D4FB6-81D3-4478-880E-638C3BAC0D53}" sibTransId="{A7BE4723-6179-413E-AE82-7A1AA38B0817}"/>
    <dgm:cxn modelId="{6C75744C-6701-46DA-A79C-BE81E7999322}" type="presOf" srcId="{FA5E061C-02A8-4924-9A9E-5FF454D6B027}" destId="{7A925474-4F9E-4518-8500-B9536F43DF00}" srcOrd="0" destOrd="0" presId="urn:microsoft.com/office/officeart/2008/layout/LinedList"/>
    <dgm:cxn modelId="{C4C0B670-A6CC-4879-BCB8-7E92C97D678D}" type="presOf" srcId="{362D9B41-59DE-4605-A8BD-ED3250D37568}" destId="{0231E5DA-F46F-4C7C-81F4-36C893DA8A46}" srcOrd="0" destOrd="0" presId="urn:microsoft.com/office/officeart/2008/layout/LinedList"/>
    <dgm:cxn modelId="{8B3AE459-FFF0-48C0-BEAA-332372163CA2}" type="presOf" srcId="{49EBB3CA-140A-4803-AEE9-94AA060F2C25}" destId="{58934392-ABC7-4122-86E7-4C0CC9A1BB88}" srcOrd="0" destOrd="0" presId="urn:microsoft.com/office/officeart/2008/layout/LinedList"/>
    <dgm:cxn modelId="{0E73B482-E6BD-4D8F-BECB-9C811F386204}" srcId="{77ED161F-89F8-4D75-AEBA-1F9EC190B26A}" destId="{E7D64D2C-36FF-48A4-91CC-84325B64D528}" srcOrd="10" destOrd="0" parTransId="{32EFEAA2-4F26-4063-8C43-7B28114C6B81}" sibTransId="{38F37BF8-879C-4E27-B4E7-5D9A0B30D2A3}"/>
    <dgm:cxn modelId="{174DE484-DBA4-408C-BAE3-9BBDB7ACB8A3}" srcId="{77ED161F-89F8-4D75-AEBA-1F9EC190B26A}" destId="{0FAD9A5D-5F51-42F9-B0B4-2C197DD46F35}" srcOrd="2" destOrd="0" parTransId="{178BE62B-8FF9-47D3-97A0-62CBA7869E93}" sibTransId="{68918D29-73DD-4DCE-AA6A-CB7647EF4BF0}"/>
    <dgm:cxn modelId="{CD255986-A003-44BF-A7B7-01FE9917FFF8}" srcId="{77ED161F-89F8-4D75-AEBA-1F9EC190B26A}" destId="{0C128346-9605-4824-AA38-0117A18C1E11}" srcOrd="8" destOrd="0" parTransId="{1E26DD8A-F08D-448E-9BD9-E83866A9BBF4}" sibTransId="{37391749-517B-4FA5-8452-0B2D6D7FD01B}"/>
    <dgm:cxn modelId="{77468586-66DF-4E6F-BFEC-1E9E2720AD36}" srcId="{77ED161F-89F8-4D75-AEBA-1F9EC190B26A}" destId="{4C83C38F-1689-4386-BEAA-5932660D7932}" srcOrd="11" destOrd="0" parTransId="{FEC0B9D7-C6AA-4C24-893F-103A72772BD2}" sibTransId="{6E719CE8-70BF-490B-99E0-8D828D5FB1D9}"/>
    <dgm:cxn modelId="{66CCEE9E-7208-42A1-A2DB-50596EC21D8A}" srcId="{77ED161F-89F8-4D75-AEBA-1F9EC190B26A}" destId="{B911B83C-F671-4818-B95E-7C95DAE1B0EC}" srcOrd="4" destOrd="0" parTransId="{41B52CCA-7318-4B90-A289-37E3F0C0CFF8}" sibTransId="{9208B4EF-B909-42B0-8146-341C698A015A}"/>
    <dgm:cxn modelId="{74F03BBD-C71D-4FA6-B97D-84C47FECE102}" srcId="{77ED161F-89F8-4D75-AEBA-1F9EC190B26A}" destId="{DDB063FB-A99B-420B-A05D-FD91ED23D40C}" srcOrd="7" destOrd="0" parTransId="{EAF38CB7-5F4E-43FE-BA35-E4C26C5E350A}" sibTransId="{21188AF4-C61F-4A98-82D0-664CFCFB9689}"/>
    <dgm:cxn modelId="{78F573BD-D2D5-4D44-9A8D-A07A0033505D}" type="presOf" srcId="{0FAD9A5D-5F51-42F9-B0B4-2C197DD46F35}" destId="{4C2761B4-0779-4660-BC5A-D430A01FC877}" srcOrd="0" destOrd="0" presId="urn:microsoft.com/office/officeart/2008/layout/LinedList"/>
    <dgm:cxn modelId="{17FB2DC7-169B-477A-A8A3-D141EAEF8FC8}" srcId="{77ED161F-89F8-4D75-AEBA-1F9EC190B26A}" destId="{9C531075-6303-4570-9529-F529153EF4FA}" srcOrd="5" destOrd="0" parTransId="{98E2A495-C460-489D-B98F-9DC8096EF73E}" sibTransId="{E21B2EA3-4F42-4262-9F74-3CA9BBEBCD01}"/>
    <dgm:cxn modelId="{F6ED47D0-B91A-4DEE-A1C1-FE027F91126A}" type="presOf" srcId="{9C531075-6303-4570-9529-F529153EF4FA}" destId="{C6A76481-B0A3-4318-AD1A-5700ABCAD777}" srcOrd="0" destOrd="0" presId="urn:microsoft.com/office/officeart/2008/layout/LinedList"/>
    <dgm:cxn modelId="{628DA5D8-6810-4FA3-A0D9-6D0900A01D1A}" type="presOf" srcId="{03C06898-A176-466E-8910-93070AB64D5C}" destId="{E3472956-D689-44FB-B777-0C80409E3383}" srcOrd="0" destOrd="0" presId="urn:microsoft.com/office/officeart/2008/layout/LinedList"/>
    <dgm:cxn modelId="{6165A7DE-EF04-48C7-9A10-F273B22A235C}" srcId="{77ED161F-89F8-4D75-AEBA-1F9EC190B26A}" destId="{A43F1C6B-C653-4197-B704-8F0E046CD05B}" srcOrd="12" destOrd="0" parTransId="{8018E88F-F136-496F-A8D2-94FE8E22A912}" sibTransId="{AA6480B0-F558-42D4-9375-65DA085D3FBB}"/>
    <dgm:cxn modelId="{23386AE3-00E2-4D0F-9796-13DEAF2D3850}" srcId="{77ED161F-89F8-4D75-AEBA-1F9EC190B26A}" destId="{03C06898-A176-466E-8910-93070AB64D5C}" srcOrd="9" destOrd="0" parTransId="{EBA4BB50-3343-4B60-A78B-CF36514D36CA}" sibTransId="{D7E35508-AFEA-48B9-A822-2B3EF95E30C4}"/>
    <dgm:cxn modelId="{182377E3-ABE6-4B73-9533-C98DC8E4F361}" type="presOf" srcId="{4C83C38F-1689-4386-BEAA-5932660D7932}" destId="{650AFFF9-87BD-481B-8D06-7BC8BE4A293A}" srcOrd="0" destOrd="0" presId="urn:microsoft.com/office/officeart/2008/layout/LinedList"/>
    <dgm:cxn modelId="{E4557EDA-C831-4659-9F11-C7C539FBFE26}" type="presParOf" srcId="{0C10FB43-BDD2-448C-AE1B-DDFCE7F91994}" destId="{3DBDB303-7887-4224-92DE-6C25502AA25F}" srcOrd="0" destOrd="0" presId="urn:microsoft.com/office/officeart/2008/layout/LinedList"/>
    <dgm:cxn modelId="{3468EF59-F5B9-4CAB-85EF-68958FA925D0}" type="presParOf" srcId="{0C10FB43-BDD2-448C-AE1B-DDFCE7F91994}" destId="{1E07BC73-3980-403F-9A58-540AE37AC639}" srcOrd="1" destOrd="0" presId="urn:microsoft.com/office/officeart/2008/layout/LinedList"/>
    <dgm:cxn modelId="{B4C55E5C-01E6-4EB5-BAD9-5A7D66E633E7}" type="presParOf" srcId="{1E07BC73-3980-403F-9A58-540AE37AC639}" destId="{0231E5DA-F46F-4C7C-81F4-36C893DA8A46}" srcOrd="0" destOrd="0" presId="urn:microsoft.com/office/officeart/2008/layout/LinedList"/>
    <dgm:cxn modelId="{2F2678CC-7CBF-479C-8EE4-0AA6623D5B42}" type="presParOf" srcId="{1E07BC73-3980-403F-9A58-540AE37AC639}" destId="{61C8049A-1BBF-4DE8-B532-311B81A8C0A8}" srcOrd="1" destOrd="0" presId="urn:microsoft.com/office/officeart/2008/layout/LinedList"/>
    <dgm:cxn modelId="{CBA88FB5-0999-474D-A1B7-773A2EDC9337}" type="presParOf" srcId="{0C10FB43-BDD2-448C-AE1B-DDFCE7F91994}" destId="{C99824C0-318A-479B-86F7-2B8A0F771794}" srcOrd="2" destOrd="0" presId="urn:microsoft.com/office/officeart/2008/layout/LinedList"/>
    <dgm:cxn modelId="{A831493E-4A4D-448F-8FAA-3A01DF56C1D2}" type="presParOf" srcId="{0C10FB43-BDD2-448C-AE1B-DDFCE7F91994}" destId="{A870EDBD-0A79-4E73-93C5-809A83C3D48C}" srcOrd="3" destOrd="0" presId="urn:microsoft.com/office/officeart/2008/layout/LinedList"/>
    <dgm:cxn modelId="{9D9ABF33-E381-420C-ACFD-AE568F2DA7BF}" type="presParOf" srcId="{A870EDBD-0A79-4E73-93C5-809A83C3D48C}" destId="{7A925474-4F9E-4518-8500-B9536F43DF00}" srcOrd="0" destOrd="0" presId="urn:microsoft.com/office/officeart/2008/layout/LinedList"/>
    <dgm:cxn modelId="{BC8ACCED-33AD-4A65-AA6C-A2EA3778486A}" type="presParOf" srcId="{A870EDBD-0A79-4E73-93C5-809A83C3D48C}" destId="{EC9315BF-7CE5-4062-BAC6-9F2509D071C7}" srcOrd="1" destOrd="0" presId="urn:microsoft.com/office/officeart/2008/layout/LinedList"/>
    <dgm:cxn modelId="{F731FFAE-3BDA-444D-B39B-C8FDEF19A1CF}" type="presParOf" srcId="{0C10FB43-BDD2-448C-AE1B-DDFCE7F91994}" destId="{931E213A-8459-47C7-A0C5-AED687403546}" srcOrd="4" destOrd="0" presId="urn:microsoft.com/office/officeart/2008/layout/LinedList"/>
    <dgm:cxn modelId="{14EE6F59-C276-422C-962D-A2E96AC7EA72}" type="presParOf" srcId="{0C10FB43-BDD2-448C-AE1B-DDFCE7F91994}" destId="{2AB1DCF1-0C8C-4455-BCBA-8F86122975C2}" srcOrd="5" destOrd="0" presId="urn:microsoft.com/office/officeart/2008/layout/LinedList"/>
    <dgm:cxn modelId="{6EE13F99-DC79-482D-8095-F4E7F740FF18}" type="presParOf" srcId="{2AB1DCF1-0C8C-4455-BCBA-8F86122975C2}" destId="{4C2761B4-0779-4660-BC5A-D430A01FC877}" srcOrd="0" destOrd="0" presId="urn:microsoft.com/office/officeart/2008/layout/LinedList"/>
    <dgm:cxn modelId="{9781BC76-92C8-497F-85DB-C5D0F56CD56D}" type="presParOf" srcId="{2AB1DCF1-0C8C-4455-BCBA-8F86122975C2}" destId="{7D2F8900-F228-4A7D-807A-C88F7CD7317D}" srcOrd="1" destOrd="0" presId="urn:microsoft.com/office/officeart/2008/layout/LinedList"/>
    <dgm:cxn modelId="{CC042906-53E0-41D8-B2DE-E61D15FB34F5}" type="presParOf" srcId="{0C10FB43-BDD2-448C-AE1B-DDFCE7F91994}" destId="{33A72F68-1613-4196-A629-7699F3199D1C}" srcOrd="6" destOrd="0" presId="urn:microsoft.com/office/officeart/2008/layout/LinedList"/>
    <dgm:cxn modelId="{5683424F-66F2-4938-9EE2-754A08343FF9}" type="presParOf" srcId="{0C10FB43-BDD2-448C-AE1B-DDFCE7F91994}" destId="{DD53431A-2585-42FC-BD8B-A19886569B05}" srcOrd="7" destOrd="0" presId="urn:microsoft.com/office/officeart/2008/layout/LinedList"/>
    <dgm:cxn modelId="{AC6B08B5-D48C-4D25-9A45-AB4B06D43813}" type="presParOf" srcId="{DD53431A-2585-42FC-BD8B-A19886569B05}" destId="{58934392-ABC7-4122-86E7-4C0CC9A1BB88}" srcOrd="0" destOrd="0" presId="urn:microsoft.com/office/officeart/2008/layout/LinedList"/>
    <dgm:cxn modelId="{E89F931C-67B3-40D0-B2BA-1F2371528E6F}" type="presParOf" srcId="{DD53431A-2585-42FC-BD8B-A19886569B05}" destId="{32FE5607-F1E7-49EA-BBDE-139DC3A0DD50}" srcOrd="1" destOrd="0" presId="urn:microsoft.com/office/officeart/2008/layout/LinedList"/>
    <dgm:cxn modelId="{D8E031FD-3B8F-41AB-A79D-7C33415D4BB0}" type="presParOf" srcId="{0C10FB43-BDD2-448C-AE1B-DDFCE7F91994}" destId="{D9B5B800-E72D-4874-B9A3-543FC01D5516}" srcOrd="8" destOrd="0" presId="urn:microsoft.com/office/officeart/2008/layout/LinedList"/>
    <dgm:cxn modelId="{A95A72A1-0896-4C0B-897B-B41742966351}" type="presParOf" srcId="{0C10FB43-BDD2-448C-AE1B-DDFCE7F91994}" destId="{ECEC3724-3503-4BA6-91E9-B1F37BE76E99}" srcOrd="9" destOrd="0" presId="urn:microsoft.com/office/officeart/2008/layout/LinedList"/>
    <dgm:cxn modelId="{4CDD0696-87DD-4C4D-BB4E-48B4B0E2CC18}" type="presParOf" srcId="{ECEC3724-3503-4BA6-91E9-B1F37BE76E99}" destId="{168E5704-6338-4F48-AACE-726AC404F0A3}" srcOrd="0" destOrd="0" presId="urn:microsoft.com/office/officeart/2008/layout/LinedList"/>
    <dgm:cxn modelId="{B90958D1-28E5-45B7-9608-97E554C86E70}" type="presParOf" srcId="{ECEC3724-3503-4BA6-91E9-B1F37BE76E99}" destId="{16CCCBBD-4F15-413A-BC6B-E01CFE9EC82A}" srcOrd="1" destOrd="0" presId="urn:microsoft.com/office/officeart/2008/layout/LinedList"/>
    <dgm:cxn modelId="{8AD29F48-DEDC-4449-B6AD-359BC3C33C85}" type="presParOf" srcId="{0C10FB43-BDD2-448C-AE1B-DDFCE7F91994}" destId="{B170C7AA-5547-4D4B-AE3A-D528BFC1985D}" srcOrd="10" destOrd="0" presId="urn:microsoft.com/office/officeart/2008/layout/LinedList"/>
    <dgm:cxn modelId="{73148888-BDF8-42CA-A8AB-9263BC271D8D}" type="presParOf" srcId="{0C10FB43-BDD2-448C-AE1B-DDFCE7F91994}" destId="{E1DC60C5-40F2-43A1-8ADF-9FE17A2A42C1}" srcOrd="11" destOrd="0" presId="urn:microsoft.com/office/officeart/2008/layout/LinedList"/>
    <dgm:cxn modelId="{FD1725DB-733F-45B2-AD40-5574B26AD829}" type="presParOf" srcId="{E1DC60C5-40F2-43A1-8ADF-9FE17A2A42C1}" destId="{C6A76481-B0A3-4318-AD1A-5700ABCAD777}" srcOrd="0" destOrd="0" presId="urn:microsoft.com/office/officeart/2008/layout/LinedList"/>
    <dgm:cxn modelId="{F11170BC-53BF-45FD-BFA6-C99E2C8B89B7}" type="presParOf" srcId="{E1DC60C5-40F2-43A1-8ADF-9FE17A2A42C1}" destId="{2EC938F2-A007-4590-A4DC-01EDD14F3F53}" srcOrd="1" destOrd="0" presId="urn:microsoft.com/office/officeart/2008/layout/LinedList"/>
    <dgm:cxn modelId="{0924C7DC-4260-4891-AC1D-D5BACC449935}" type="presParOf" srcId="{0C10FB43-BDD2-448C-AE1B-DDFCE7F91994}" destId="{B90E03E2-D232-4DA3-B503-A9E6C5024D35}" srcOrd="12" destOrd="0" presId="urn:microsoft.com/office/officeart/2008/layout/LinedList"/>
    <dgm:cxn modelId="{59BEBF84-3135-4AA5-A0C5-6BA50D8B2AE2}" type="presParOf" srcId="{0C10FB43-BDD2-448C-AE1B-DDFCE7F91994}" destId="{775553E7-7347-4D87-ACBA-A18B2037D84F}" srcOrd="13" destOrd="0" presId="urn:microsoft.com/office/officeart/2008/layout/LinedList"/>
    <dgm:cxn modelId="{F0128C7A-2313-4A72-A922-7347EB64835D}" type="presParOf" srcId="{775553E7-7347-4D87-ACBA-A18B2037D84F}" destId="{AC2D990D-5450-4039-810B-2FEC0F9EC030}" srcOrd="0" destOrd="0" presId="urn:microsoft.com/office/officeart/2008/layout/LinedList"/>
    <dgm:cxn modelId="{D3F3A2E8-AB14-4067-B4D1-034C5ED30379}" type="presParOf" srcId="{775553E7-7347-4D87-ACBA-A18B2037D84F}" destId="{4C6D97EA-D638-4060-BF3E-2531D39ABB3B}" srcOrd="1" destOrd="0" presId="urn:microsoft.com/office/officeart/2008/layout/LinedList"/>
    <dgm:cxn modelId="{5634D05A-B013-4657-B59F-C5C36BD83DB1}" type="presParOf" srcId="{0C10FB43-BDD2-448C-AE1B-DDFCE7F91994}" destId="{879D5AF0-966D-4DBC-8FE7-19A829CAA258}" srcOrd="14" destOrd="0" presId="urn:microsoft.com/office/officeart/2008/layout/LinedList"/>
    <dgm:cxn modelId="{82A6E04C-7A4A-430E-A68B-E11556E0BEBC}" type="presParOf" srcId="{0C10FB43-BDD2-448C-AE1B-DDFCE7F91994}" destId="{F92027E9-15E1-4BA2-AB87-9C487C0CCB08}" srcOrd="15" destOrd="0" presId="urn:microsoft.com/office/officeart/2008/layout/LinedList"/>
    <dgm:cxn modelId="{C0558759-2047-442A-A154-E5D85ECB3199}" type="presParOf" srcId="{F92027E9-15E1-4BA2-AB87-9C487C0CCB08}" destId="{603B7510-12DB-467F-8155-98991C930524}" srcOrd="0" destOrd="0" presId="urn:microsoft.com/office/officeart/2008/layout/LinedList"/>
    <dgm:cxn modelId="{6B3F9B35-4F58-4D9F-A71A-6BF437FF5ED7}" type="presParOf" srcId="{F92027E9-15E1-4BA2-AB87-9C487C0CCB08}" destId="{ACC91548-0AF0-4A5B-80A6-D52DD561D22B}" srcOrd="1" destOrd="0" presId="urn:microsoft.com/office/officeart/2008/layout/LinedList"/>
    <dgm:cxn modelId="{7A741918-0A75-48AD-A5B5-36B2014791FA}" type="presParOf" srcId="{0C10FB43-BDD2-448C-AE1B-DDFCE7F91994}" destId="{CDBFD6B1-0866-4CDB-AC32-11FF20BFE98C}" srcOrd="16" destOrd="0" presId="urn:microsoft.com/office/officeart/2008/layout/LinedList"/>
    <dgm:cxn modelId="{C567F15E-AABF-4389-98AA-153A634FC006}" type="presParOf" srcId="{0C10FB43-BDD2-448C-AE1B-DDFCE7F91994}" destId="{8EE708F8-89C5-4F0A-99B3-840EE41BA53F}" srcOrd="17" destOrd="0" presId="urn:microsoft.com/office/officeart/2008/layout/LinedList"/>
    <dgm:cxn modelId="{7CAE86E8-9E39-468A-A2A2-25C877DDF944}" type="presParOf" srcId="{8EE708F8-89C5-4F0A-99B3-840EE41BA53F}" destId="{84968C5B-8BD9-4DE9-8281-62833F38ADD0}" srcOrd="0" destOrd="0" presId="urn:microsoft.com/office/officeart/2008/layout/LinedList"/>
    <dgm:cxn modelId="{84D7980A-2288-4914-9DB1-0A3DDCC6CE37}" type="presParOf" srcId="{8EE708F8-89C5-4F0A-99B3-840EE41BA53F}" destId="{20EA8B69-1E04-434F-B19D-49EEF824D218}" srcOrd="1" destOrd="0" presId="urn:microsoft.com/office/officeart/2008/layout/LinedList"/>
    <dgm:cxn modelId="{8C030AAF-D677-4ADD-9BDA-374AD0AFC94A}" type="presParOf" srcId="{0C10FB43-BDD2-448C-AE1B-DDFCE7F91994}" destId="{E406C5BE-11FD-41F5-B21D-C00AC907FB4C}" srcOrd="18" destOrd="0" presId="urn:microsoft.com/office/officeart/2008/layout/LinedList"/>
    <dgm:cxn modelId="{549FDBFB-12FB-4533-AC7B-419BAECDA9B4}" type="presParOf" srcId="{0C10FB43-BDD2-448C-AE1B-DDFCE7F91994}" destId="{9426358E-018E-4B90-A8F3-B392A0256DE3}" srcOrd="19" destOrd="0" presId="urn:microsoft.com/office/officeart/2008/layout/LinedList"/>
    <dgm:cxn modelId="{BF08E713-8A48-4CBB-9FEB-6A69B96C4671}" type="presParOf" srcId="{9426358E-018E-4B90-A8F3-B392A0256DE3}" destId="{E3472956-D689-44FB-B777-0C80409E3383}" srcOrd="0" destOrd="0" presId="urn:microsoft.com/office/officeart/2008/layout/LinedList"/>
    <dgm:cxn modelId="{2F4FB682-4550-4309-BF9C-DBED0B1A6BB8}" type="presParOf" srcId="{9426358E-018E-4B90-A8F3-B392A0256DE3}" destId="{4BAEBA9A-A3AC-42AC-8E0A-4B51F0D0D395}" srcOrd="1" destOrd="0" presId="urn:microsoft.com/office/officeart/2008/layout/LinedList"/>
    <dgm:cxn modelId="{31E41BD5-7EA1-4E2C-BCF5-DDAC7AC77CD7}" type="presParOf" srcId="{0C10FB43-BDD2-448C-AE1B-DDFCE7F91994}" destId="{98FF9C70-AED3-4B29-9C19-B7CDBBFDCDE5}" srcOrd="20" destOrd="0" presId="urn:microsoft.com/office/officeart/2008/layout/LinedList"/>
    <dgm:cxn modelId="{CE97D8B0-539E-4A1C-934B-889245CD68C9}" type="presParOf" srcId="{0C10FB43-BDD2-448C-AE1B-DDFCE7F91994}" destId="{1466430B-A2C2-411C-9C16-E2B756F9C2C1}" srcOrd="21" destOrd="0" presId="urn:microsoft.com/office/officeart/2008/layout/LinedList"/>
    <dgm:cxn modelId="{A7F034E6-815F-416D-A365-ED1B746E3A3C}" type="presParOf" srcId="{1466430B-A2C2-411C-9C16-E2B756F9C2C1}" destId="{C2074F7B-AC69-42B0-86F7-A839213E083F}" srcOrd="0" destOrd="0" presId="urn:microsoft.com/office/officeart/2008/layout/LinedList"/>
    <dgm:cxn modelId="{BF057072-1527-4511-881C-249920397F46}" type="presParOf" srcId="{1466430B-A2C2-411C-9C16-E2B756F9C2C1}" destId="{D72F6DC6-322A-4D89-896B-F6C97B26804C}" srcOrd="1" destOrd="0" presId="urn:microsoft.com/office/officeart/2008/layout/LinedList"/>
    <dgm:cxn modelId="{24A9DEE7-206C-43A5-8A11-D4D30F5D0DEB}" type="presParOf" srcId="{0C10FB43-BDD2-448C-AE1B-DDFCE7F91994}" destId="{60F3F829-AEF0-43DE-8E64-774B88C5C7C8}" srcOrd="22" destOrd="0" presId="urn:microsoft.com/office/officeart/2008/layout/LinedList"/>
    <dgm:cxn modelId="{5EA8A272-AF97-41ED-B42C-8B6400FC9C70}" type="presParOf" srcId="{0C10FB43-BDD2-448C-AE1B-DDFCE7F91994}" destId="{7C2A1DF9-5742-45AC-8D51-CAFB9A23B261}" srcOrd="23" destOrd="0" presId="urn:microsoft.com/office/officeart/2008/layout/LinedList"/>
    <dgm:cxn modelId="{4645BCE8-E419-46B2-AD17-AF3B6EF79A03}" type="presParOf" srcId="{7C2A1DF9-5742-45AC-8D51-CAFB9A23B261}" destId="{650AFFF9-87BD-481B-8D06-7BC8BE4A293A}" srcOrd="0" destOrd="0" presId="urn:microsoft.com/office/officeart/2008/layout/LinedList"/>
    <dgm:cxn modelId="{E9160406-5088-4CDD-8898-0AE0D219A42F}" type="presParOf" srcId="{7C2A1DF9-5742-45AC-8D51-CAFB9A23B261}" destId="{D5423F53-BFD2-4CC8-ABA7-C5A876858E07}" srcOrd="1" destOrd="0" presId="urn:microsoft.com/office/officeart/2008/layout/LinedList"/>
    <dgm:cxn modelId="{EB9976D1-58F9-4598-8BD9-E0FEA69875CD}" type="presParOf" srcId="{0C10FB43-BDD2-448C-AE1B-DDFCE7F91994}" destId="{9BF7F222-A43E-489E-894D-C19E432E9284}" srcOrd="24" destOrd="0" presId="urn:microsoft.com/office/officeart/2008/layout/LinedList"/>
    <dgm:cxn modelId="{5E59DE18-C18E-4C4E-AF19-0EB9D6FA3080}" type="presParOf" srcId="{0C10FB43-BDD2-448C-AE1B-DDFCE7F91994}" destId="{367C8259-6A06-49A1-9D81-2D06A73B9DA7}" srcOrd="25" destOrd="0" presId="urn:microsoft.com/office/officeart/2008/layout/LinedList"/>
    <dgm:cxn modelId="{46382EC6-79FB-44B6-86D1-EA9CED47A9DB}" type="presParOf" srcId="{367C8259-6A06-49A1-9D81-2D06A73B9DA7}" destId="{AE55CEB9-0BFD-4687-9897-129B01CDDB35}" srcOrd="0" destOrd="0" presId="urn:microsoft.com/office/officeart/2008/layout/LinedList"/>
    <dgm:cxn modelId="{36B872B6-AE0A-4CB7-90C9-4B2A6F53564B}" type="presParOf" srcId="{367C8259-6A06-49A1-9D81-2D06A73B9DA7}" destId="{5EACDBE1-863D-4445-B0BA-0AF1A7822F7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759027-6B2F-4111-A88A-9FF226F1C43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82B2D72-6146-45BC-BD5A-BD7ADBA9037C}">
      <dgm:prSet/>
      <dgm:spPr/>
      <dgm:t>
        <a:bodyPr/>
        <a:lstStyle/>
        <a:p>
          <a:r>
            <a:rPr lang="en-GB"/>
            <a:t>IoT has been around for a while now and it is constantly evolving. Some of the latest milestones in IoT include:</a:t>
          </a:r>
          <a:endParaRPr lang="en-US"/>
        </a:p>
      </dgm:t>
    </dgm:pt>
    <dgm:pt modelId="{A924FF00-2D31-49AA-9704-42D3405D44A9}" type="parTrans" cxnId="{A7FE6B86-069F-481F-8DE8-E13D4A5CB715}">
      <dgm:prSet/>
      <dgm:spPr/>
      <dgm:t>
        <a:bodyPr/>
        <a:lstStyle/>
        <a:p>
          <a:endParaRPr lang="en-US"/>
        </a:p>
      </dgm:t>
    </dgm:pt>
    <dgm:pt modelId="{C8C0DE07-541C-4A9A-80B8-86D7117DE2C1}" type="sibTrans" cxnId="{A7FE6B86-069F-481F-8DE8-E13D4A5CB715}">
      <dgm:prSet/>
      <dgm:spPr/>
      <dgm:t>
        <a:bodyPr/>
        <a:lstStyle/>
        <a:p>
          <a:endParaRPr lang="en-US"/>
        </a:p>
      </dgm:t>
    </dgm:pt>
    <dgm:pt modelId="{570E6494-45DC-4C2E-80FF-2596FF0AC33C}">
      <dgm:prSet/>
      <dgm:spPr/>
      <dgm:t>
        <a:bodyPr/>
        <a:lstStyle/>
        <a:p>
          <a:r>
            <a:rPr lang="en-GB"/>
            <a:t>-The release of the world’s first IoT operating system: The Things Operating System, or TTOS, is a Linux-based operating system designed specifically for IoT devices. It is open source and can be used on a variety of hardware platforms.</a:t>
          </a:r>
          <a:endParaRPr lang="en-US"/>
        </a:p>
      </dgm:t>
    </dgm:pt>
    <dgm:pt modelId="{598C9626-285E-4EC7-BA3F-53E12A2EA915}" type="parTrans" cxnId="{81072F27-0A42-4DE0-B142-0BD79079DC31}">
      <dgm:prSet/>
      <dgm:spPr/>
      <dgm:t>
        <a:bodyPr/>
        <a:lstStyle/>
        <a:p>
          <a:endParaRPr lang="en-US"/>
        </a:p>
      </dgm:t>
    </dgm:pt>
    <dgm:pt modelId="{C54B006A-A1BE-42C2-8622-F00C5B03FC38}" type="sibTrans" cxnId="{81072F27-0A42-4DE0-B142-0BD79079DC31}">
      <dgm:prSet/>
      <dgm:spPr/>
      <dgm:t>
        <a:bodyPr/>
        <a:lstStyle/>
        <a:p>
          <a:endParaRPr lang="en-US"/>
        </a:p>
      </dgm:t>
    </dgm:pt>
    <dgm:pt modelId="{E6FE04FF-0105-40BA-BB50-F6B0F1D1A4BB}">
      <dgm:prSet/>
      <dgm:spPr/>
      <dgm:t>
        <a:bodyPr/>
        <a:lstStyle/>
        <a:p>
          <a:r>
            <a:rPr lang="en-GB"/>
            <a:t>-The launch of Amazon Web Services IoT: AWS IoT is a cloud platform that lets connected devices easily and securely interact with cloud applications and other devices.</a:t>
          </a:r>
          <a:endParaRPr lang="en-US"/>
        </a:p>
      </dgm:t>
    </dgm:pt>
    <dgm:pt modelId="{F6C554E7-4AEC-4088-B61C-401E9569D5F1}" type="parTrans" cxnId="{39C8518D-47EE-42D3-AB1A-EB26EFF1489D}">
      <dgm:prSet/>
      <dgm:spPr/>
      <dgm:t>
        <a:bodyPr/>
        <a:lstStyle/>
        <a:p>
          <a:endParaRPr lang="en-US"/>
        </a:p>
      </dgm:t>
    </dgm:pt>
    <dgm:pt modelId="{46B2F30E-9510-4540-97B8-8C39C1708580}" type="sibTrans" cxnId="{39C8518D-47EE-42D3-AB1A-EB26EFF1489D}">
      <dgm:prSet/>
      <dgm:spPr/>
      <dgm:t>
        <a:bodyPr/>
        <a:lstStyle/>
        <a:p>
          <a:endParaRPr lang="en-US"/>
        </a:p>
      </dgm:t>
    </dgm:pt>
    <dgm:pt modelId="{EFCC6CB1-F099-4CBD-9F44-32A4FF4A8779}">
      <dgm:prSet/>
      <dgm:spPr/>
      <dgm:t>
        <a:bodyPr/>
        <a:lstStyle/>
        <a:p>
          <a:r>
            <a:rPr lang="en-GB"/>
            <a:t>-The launch of Google Cloud IoT: Google Cloud IoT is a complete set of tools to connect, process, store, and analyze data from globally dispersed devices.</a:t>
          </a:r>
          <a:endParaRPr lang="en-US"/>
        </a:p>
      </dgm:t>
    </dgm:pt>
    <dgm:pt modelId="{AA43B776-8F1C-404F-A2DD-44294A85E303}" type="parTrans" cxnId="{75152F65-3407-4192-8B2A-355D170F13AD}">
      <dgm:prSet/>
      <dgm:spPr/>
      <dgm:t>
        <a:bodyPr/>
        <a:lstStyle/>
        <a:p>
          <a:endParaRPr lang="en-US"/>
        </a:p>
      </dgm:t>
    </dgm:pt>
    <dgm:pt modelId="{FCDC08B4-2DD0-4E34-A245-37BAE0ED7CC4}" type="sibTrans" cxnId="{75152F65-3407-4192-8B2A-355D170F13AD}">
      <dgm:prSet/>
      <dgm:spPr/>
      <dgm:t>
        <a:bodyPr/>
        <a:lstStyle/>
        <a:p>
          <a:endParaRPr lang="en-US"/>
        </a:p>
      </dgm:t>
    </dgm:pt>
    <dgm:pt modelId="{174D0F67-382A-420D-A522-8A52292EB940}">
      <dgm:prSet/>
      <dgm:spPr/>
      <dgm:t>
        <a:bodyPr/>
        <a:lstStyle/>
        <a:p>
          <a:r>
            <a:rPr lang="en-GB"/>
            <a:t>-The release of Microsoft Azure IoT Suite: Azure IoT Suite is a set of integrated IoT services that allow you to connect, monitor, and manage your IoT assets at scale.</a:t>
          </a:r>
          <a:endParaRPr lang="en-US"/>
        </a:p>
      </dgm:t>
    </dgm:pt>
    <dgm:pt modelId="{58937A36-2C7B-4281-9826-1ADCBA2CF1BF}" type="parTrans" cxnId="{02F35329-83C8-4503-A7CB-BB9A6113A283}">
      <dgm:prSet/>
      <dgm:spPr/>
      <dgm:t>
        <a:bodyPr/>
        <a:lstStyle/>
        <a:p>
          <a:endParaRPr lang="en-US"/>
        </a:p>
      </dgm:t>
    </dgm:pt>
    <dgm:pt modelId="{BCF3A038-B6CC-4B08-88D2-9AD223B21715}" type="sibTrans" cxnId="{02F35329-83C8-4503-A7CB-BB9A6113A283}">
      <dgm:prSet/>
      <dgm:spPr/>
      <dgm:t>
        <a:bodyPr/>
        <a:lstStyle/>
        <a:p>
          <a:endParaRPr lang="en-US"/>
        </a:p>
      </dgm:t>
    </dgm:pt>
    <dgm:pt modelId="{DF56E5B1-0F3C-42C0-BF07-84761CE2B0DA}">
      <dgm:prSet/>
      <dgm:spPr/>
      <dgm:t>
        <a:bodyPr/>
        <a:lstStyle/>
        <a:p>
          <a:r>
            <a:rPr lang="en-GB"/>
            <a:t>-The launch of IBM Watson IoT: Watson IoT is a cognitive system that enables a new partnership between people and computers. It can help you transform your business by infusing intelligence into the systems you use every day.</a:t>
          </a:r>
          <a:endParaRPr lang="en-US"/>
        </a:p>
      </dgm:t>
    </dgm:pt>
    <dgm:pt modelId="{9583FD69-2BF7-4131-B3D2-024B09070EE1}" type="parTrans" cxnId="{A36F9568-8329-4A0B-A85C-DD3C81D384F0}">
      <dgm:prSet/>
      <dgm:spPr/>
      <dgm:t>
        <a:bodyPr/>
        <a:lstStyle/>
        <a:p>
          <a:endParaRPr lang="en-US"/>
        </a:p>
      </dgm:t>
    </dgm:pt>
    <dgm:pt modelId="{6189B330-47F4-4D6D-B812-5FF852991FE3}" type="sibTrans" cxnId="{A36F9568-8329-4A0B-A85C-DD3C81D384F0}">
      <dgm:prSet/>
      <dgm:spPr/>
      <dgm:t>
        <a:bodyPr/>
        <a:lstStyle/>
        <a:p>
          <a:endParaRPr lang="en-US"/>
        </a:p>
      </dgm:t>
    </dgm:pt>
    <dgm:pt modelId="{956E44DB-A569-40B9-A635-2160C514A097}" type="pres">
      <dgm:prSet presAssocID="{4D759027-6B2F-4111-A88A-9FF226F1C433}" presName="linear" presStyleCnt="0">
        <dgm:presLayoutVars>
          <dgm:animLvl val="lvl"/>
          <dgm:resizeHandles val="exact"/>
        </dgm:presLayoutVars>
      </dgm:prSet>
      <dgm:spPr/>
    </dgm:pt>
    <dgm:pt modelId="{911F1E7B-25BD-4693-AD72-5677FA8E5A2F}" type="pres">
      <dgm:prSet presAssocID="{882B2D72-6146-45BC-BD5A-BD7ADBA9037C}" presName="parentText" presStyleLbl="node1" presStyleIdx="0" presStyleCnt="6">
        <dgm:presLayoutVars>
          <dgm:chMax val="0"/>
          <dgm:bulletEnabled val="1"/>
        </dgm:presLayoutVars>
      </dgm:prSet>
      <dgm:spPr/>
    </dgm:pt>
    <dgm:pt modelId="{F90A5F14-C5A0-497A-819E-A10A45CFF835}" type="pres">
      <dgm:prSet presAssocID="{C8C0DE07-541C-4A9A-80B8-86D7117DE2C1}" presName="spacer" presStyleCnt="0"/>
      <dgm:spPr/>
    </dgm:pt>
    <dgm:pt modelId="{AA5017D4-6D3F-42E3-854F-21B8D0B51DE2}" type="pres">
      <dgm:prSet presAssocID="{570E6494-45DC-4C2E-80FF-2596FF0AC33C}" presName="parentText" presStyleLbl="node1" presStyleIdx="1" presStyleCnt="6">
        <dgm:presLayoutVars>
          <dgm:chMax val="0"/>
          <dgm:bulletEnabled val="1"/>
        </dgm:presLayoutVars>
      </dgm:prSet>
      <dgm:spPr/>
    </dgm:pt>
    <dgm:pt modelId="{E448E7EA-FC7C-4347-A36E-0AE3F8A6A3CF}" type="pres">
      <dgm:prSet presAssocID="{C54B006A-A1BE-42C2-8622-F00C5B03FC38}" presName="spacer" presStyleCnt="0"/>
      <dgm:spPr/>
    </dgm:pt>
    <dgm:pt modelId="{BB02F266-D465-4566-8657-4AEFFECEA6EC}" type="pres">
      <dgm:prSet presAssocID="{E6FE04FF-0105-40BA-BB50-F6B0F1D1A4BB}" presName="parentText" presStyleLbl="node1" presStyleIdx="2" presStyleCnt="6">
        <dgm:presLayoutVars>
          <dgm:chMax val="0"/>
          <dgm:bulletEnabled val="1"/>
        </dgm:presLayoutVars>
      </dgm:prSet>
      <dgm:spPr/>
    </dgm:pt>
    <dgm:pt modelId="{A6B6A685-1597-461E-B146-DD98B482FA12}" type="pres">
      <dgm:prSet presAssocID="{46B2F30E-9510-4540-97B8-8C39C1708580}" presName="spacer" presStyleCnt="0"/>
      <dgm:spPr/>
    </dgm:pt>
    <dgm:pt modelId="{B1BEC015-1F06-4C13-9D3F-16ACFCF2C5DF}" type="pres">
      <dgm:prSet presAssocID="{EFCC6CB1-F099-4CBD-9F44-32A4FF4A8779}" presName="parentText" presStyleLbl="node1" presStyleIdx="3" presStyleCnt="6">
        <dgm:presLayoutVars>
          <dgm:chMax val="0"/>
          <dgm:bulletEnabled val="1"/>
        </dgm:presLayoutVars>
      </dgm:prSet>
      <dgm:spPr/>
    </dgm:pt>
    <dgm:pt modelId="{F8CCF06C-E3D9-485B-A021-3FD6394B8687}" type="pres">
      <dgm:prSet presAssocID="{FCDC08B4-2DD0-4E34-A245-37BAE0ED7CC4}" presName="spacer" presStyleCnt="0"/>
      <dgm:spPr/>
    </dgm:pt>
    <dgm:pt modelId="{62EFB3FE-9E99-4D21-80B6-09AE414E74B1}" type="pres">
      <dgm:prSet presAssocID="{174D0F67-382A-420D-A522-8A52292EB940}" presName="parentText" presStyleLbl="node1" presStyleIdx="4" presStyleCnt="6">
        <dgm:presLayoutVars>
          <dgm:chMax val="0"/>
          <dgm:bulletEnabled val="1"/>
        </dgm:presLayoutVars>
      </dgm:prSet>
      <dgm:spPr/>
    </dgm:pt>
    <dgm:pt modelId="{55D2DD4C-73B9-4A57-AF4F-6C57E10EA163}" type="pres">
      <dgm:prSet presAssocID="{BCF3A038-B6CC-4B08-88D2-9AD223B21715}" presName="spacer" presStyleCnt="0"/>
      <dgm:spPr/>
    </dgm:pt>
    <dgm:pt modelId="{8B0504C0-047D-48DB-BCE1-9FF133114210}" type="pres">
      <dgm:prSet presAssocID="{DF56E5B1-0F3C-42C0-BF07-84761CE2B0DA}" presName="parentText" presStyleLbl="node1" presStyleIdx="5" presStyleCnt="6">
        <dgm:presLayoutVars>
          <dgm:chMax val="0"/>
          <dgm:bulletEnabled val="1"/>
        </dgm:presLayoutVars>
      </dgm:prSet>
      <dgm:spPr/>
    </dgm:pt>
  </dgm:ptLst>
  <dgm:cxnLst>
    <dgm:cxn modelId="{81072F27-0A42-4DE0-B142-0BD79079DC31}" srcId="{4D759027-6B2F-4111-A88A-9FF226F1C433}" destId="{570E6494-45DC-4C2E-80FF-2596FF0AC33C}" srcOrd="1" destOrd="0" parTransId="{598C9626-285E-4EC7-BA3F-53E12A2EA915}" sibTransId="{C54B006A-A1BE-42C2-8622-F00C5B03FC38}"/>
    <dgm:cxn modelId="{02F35329-83C8-4503-A7CB-BB9A6113A283}" srcId="{4D759027-6B2F-4111-A88A-9FF226F1C433}" destId="{174D0F67-382A-420D-A522-8A52292EB940}" srcOrd="4" destOrd="0" parTransId="{58937A36-2C7B-4281-9826-1ADCBA2CF1BF}" sibTransId="{BCF3A038-B6CC-4B08-88D2-9AD223B21715}"/>
    <dgm:cxn modelId="{678A6431-9EBF-4539-842D-143C959431AB}" type="presOf" srcId="{E6FE04FF-0105-40BA-BB50-F6B0F1D1A4BB}" destId="{BB02F266-D465-4566-8657-4AEFFECEA6EC}" srcOrd="0" destOrd="0" presId="urn:microsoft.com/office/officeart/2005/8/layout/vList2"/>
    <dgm:cxn modelId="{75152F65-3407-4192-8B2A-355D170F13AD}" srcId="{4D759027-6B2F-4111-A88A-9FF226F1C433}" destId="{EFCC6CB1-F099-4CBD-9F44-32A4FF4A8779}" srcOrd="3" destOrd="0" parTransId="{AA43B776-8F1C-404F-A2DD-44294A85E303}" sibTransId="{FCDC08B4-2DD0-4E34-A245-37BAE0ED7CC4}"/>
    <dgm:cxn modelId="{A36F9568-8329-4A0B-A85C-DD3C81D384F0}" srcId="{4D759027-6B2F-4111-A88A-9FF226F1C433}" destId="{DF56E5B1-0F3C-42C0-BF07-84761CE2B0DA}" srcOrd="5" destOrd="0" parTransId="{9583FD69-2BF7-4131-B3D2-024B09070EE1}" sibTransId="{6189B330-47F4-4D6D-B812-5FF852991FE3}"/>
    <dgm:cxn modelId="{AFA72C4A-B998-4C3C-AD59-23D9FD0AB2A2}" type="presOf" srcId="{570E6494-45DC-4C2E-80FF-2596FF0AC33C}" destId="{AA5017D4-6D3F-42E3-854F-21B8D0B51DE2}" srcOrd="0" destOrd="0" presId="urn:microsoft.com/office/officeart/2005/8/layout/vList2"/>
    <dgm:cxn modelId="{2F17C871-3DEE-4F7F-A4F0-C1D5E90FFFE1}" type="presOf" srcId="{EFCC6CB1-F099-4CBD-9F44-32A4FF4A8779}" destId="{B1BEC015-1F06-4C13-9D3F-16ACFCF2C5DF}" srcOrd="0" destOrd="0" presId="urn:microsoft.com/office/officeart/2005/8/layout/vList2"/>
    <dgm:cxn modelId="{A7FE6B86-069F-481F-8DE8-E13D4A5CB715}" srcId="{4D759027-6B2F-4111-A88A-9FF226F1C433}" destId="{882B2D72-6146-45BC-BD5A-BD7ADBA9037C}" srcOrd="0" destOrd="0" parTransId="{A924FF00-2D31-49AA-9704-42D3405D44A9}" sibTransId="{C8C0DE07-541C-4A9A-80B8-86D7117DE2C1}"/>
    <dgm:cxn modelId="{39C8518D-47EE-42D3-AB1A-EB26EFF1489D}" srcId="{4D759027-6B2F-4111-A88A-9FF226F1C433}" destId="{E6FE04FF-0105-40BA-BB50-F6B0F1D1A4BB}" srcOrd="2" destOrd="0" parTransId="{F6C554E7-4AEC-4088-B61C-401E9569D5F1}" sibTransId="{46B2F30E-9510-4540-97B8-8C39C1708580}"/>
    <dgm:cxn modelId="{252C9891-7385-47BF-A6ED-B51886DB551D}" type="presOf" srcId="{882B2D72-6146-45BC-BD5A-BD7ADBA9037C}" destId="{911F1E7B-25BD-4693-AD72-5677FA8E5A2F}" srcOrd="0" destOrd="0" presId="urn:microsoft.com/office/officeart/2005/8/layout/vList2"/>
    <dgm:cxn modelId="{3F203494-0E03-45B8-9F18-3F2068B8A058}" type="presOf" srcId="{4D759027-6B2F-4111-A88A-9FF226F1C433}" destId="{956E44DB-A569-40B9-A635-2160C514A097}" srcOrd="0" destOrd="0" presId="urn:microsoft.com/office/officeart/2005/8/layout/vList2"/>
    <dgm:cxn modelId="{15637CA2-D6A3-4937-98BB-5669CEC47E7F}" type="presOf" srcId="{174D0F67-382A-420D-A522-8A52292EB940}" destId="{62EFB3FE-9E99-4D21-80B6-09AE414E74B1}" srcOrd="0" destOrd="0" presId="urn:microsoft.com/office/officeart/2005/8/layout/vList2"/>
    <dgm:cxn modelId="{B4222BD1-577E-430E-85B8-112067A392D4}" type="presOf" srcId="{DF56E5B1-0F3C-42C0-BF07-84761CE2B0DA}" destId="{8B0504C0-047D-48DB-BCE1-9FF133114210}" srcOrd="0" destOrd="0" presId="urn:microsoft.com/office/officeart/2005/8/layout/vList2"/>
    <dgm:cxn modelId="{548E3F70-A3FF-4176-B837-568B940FDECD}" type="presParOf" srcId="{956E44DB-A569-40B9-A635-2160C514A097}" destId="{911F1E7B-25BD-4693-AD72-5677FA8E5A2F}" srcOrd="0" destOrd="0" presId="urn:microsoft.com/office/officeart/2005/8/layout/vList2"/>
    <dgm:cxn modelId="{E139608F-2C9C-47CA-9427-766B880F5FD1}" type="presParOf" srcId="{956E44DB-A569-40B9-A635-2160C514A097}" destId="{F90A5F14-C5A0-497A-819E-A10A45CFF835}" srcOrd="1" destOrd="0" presId="urn:microsoft.com/office/officeart/2005/8/layout/vList2"/>
    <dgm:cxn modelId="{45FCDD24-28CE-41A0-900D-D41DF302DA2C}" type="presParOf" srcId="{956E44DB-A569-40B9-A635-2160C514A097}" destId="{AA5017D4-6D3F-42E3-854F-21B8D0B51DE2}" srcOrd="2" destOrd="0" presId="urn:microsoft.com/office/officeart/2005/8/layout/vList2"/>
    <dgm:cxn modelId="{E9A94686-F17B-4517-B7EE-5CF4CA01C450}" type="presParOf" srcId="{956E44DB-A569-40B9-A635-2160C514A097}" destId="{E448E7EA-FC7C-4347-A36E-0AE3F8A6A3CF}" srcOrd="3" destOrd="0" presId="urn:microsoft.com/office/officeart/2005/8/layout/vList2"/>
    <dgm:cxn modelId="{30C44D48-F76B-48D8-8FAE-12E893FE5C5A}" type="presParOf" srcId="{956E44DB-A569-40B9-A635-2160C514A097}" destId="{BB02F266-D465-4566-8657-4AEFFECEA6EC}" srcOrd="4" destOrd="0" presId="urn:microsoft.com/office/officeart/2005/8/layout/vList2"/>
    <dgm:cxn modelId="{E9A6EA00-8912-4443-8E43-8D4B27D69825}" type="presParOf" srcId="{956E44DB-A569-40B9-A635-2160C514A097}" destId="{A6B6A685-1597-461E-B146-DD98B482FA12}" srcOrd="5" destOrd="0" presId="urn:microsoft.com/office/officeart/2005/8/layout/vList2"/>
    <dgm:cxn modelId="{CAEFA903-8953-4646-871F-ABF236EA15E0}" type="presParOf" srcId="{956E44DB-A569-40B9-A635-2160C514A097}" destId="{B1BEC015-1F06-4C13-9D3F-16ACFCF2C5DF}" srcOrd="6" destOrd="0" presId="urn:microsoft.com/office/officeart/2005/8/layout/vList2"/>
    <dgm:cxn modelId="{53ADC7EC-81C5-497E-A263-578DF63B554C}" type="presParOf" srcId="{956E44DB-A569-40B9-A635-2160C514A097}" destId="{F8CCF06C-E3D9-485B-A021-3FD6394B8687}" srcOrd="7" destOrd="0" presId="urn:microsoft.com/office/officeart/2005/8/layout/vList2"/>
    <dgm:cxn modelId="{018EFAB9-3BB2-4B98-B157-C7B352281F45}" type="presParOf" srcId="{956E44DB-A569-40B9-A635-2160C514A097}" destId="{62EFB3FE-9E99-4D21-80B6-09AE414E74B1}" srcOrd="8" destOrd="0" presId="urn:microsoft.com/office/officeart/2005/8/layout/vList2"/>
    <dgm:cxn modelId="{E0C67417-834B-4FA6-B99A-81913069572C}" type="presParOf" srcId="{956E44DB-A569-40B9-A635-2160C514A097}" destId="{55D2DD4C-73B9-4A57-AF4F-6C57E10EA163}" srcOrd="9" destOrd="0" presId="urn:microsoft.com/office/officeart/2005/8/layout/vList2"/>
    <dgm:cxn modelId="{5F2FC552-10CA-46AD-B202-92BEAA5988C7}" type="presParOf" srcId="{956E44DB-A569-40B9-A635-2160C514A097}" destId="{8B0504C0-047D-48DB-BCE1-9FF13311421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DB303-7887-4224-92DE-6C25502AA25F}">
      <dsp:nvSpPr>
        <dsp:cNvPr id="0" name=""/>
        <dsp:cNvSpPr/>
      </dsp:nvSpPr>
      <dsp:spPr>
        <a:xfrm>
          <a:off x="0" y="801"/>
          <a:ext cx="69812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1E5DA-F46F-4C7C-81F4-36C893DA8A46}">
      <dsp:nvSpPr>
        <dsp:cNvPr id="0" name=""/>
        <dsp:cNvSpPr/>
      </dsp:nvSpPr>
      <dsp:spPr>
        <a:xfrm>
          <a:off x="0" y="801"/>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Deep learning has made significant progress, with algorithms now able to outperform humans on some tasks such as image recognition.</a:t>
          </a:r>
          <a:endParaRPr lang="en-US" sz="1400" kern="1200"/>
        </a:p>
      </dsp:txBody>
      <dsp:txXfrm>
        <a:off x="0" y="801"/>
        <a:ext cx="6981264" cy="504640"/>
      </dsp:txXfrm>
    </dsp:sp>
    <dsp:sp modelId="{C99824C0-318A-479B-86F7-2B8A0F771794}">
      <dsp:nvSpPr>
        <dsp:cNvPr id="0" name=""/>
        <dsp:cNvSpPr/>
      </dsp:nvSpPr>
      <dsp:spPr>
        <a:xfrm>
          <a:off x="0" y="505441"/>
          <a:ext cx="6981264" cy="0"/>
        </a:xfrm>
        <a:prstGeom prst="line">
          <a:avLst/>
        </a:prstGeom>
        <a:solidFill>
          <a:schemeClr val="accent2">
            <a:hueOff val="266268"/>
            <a:satOff val="-3263"/>
            <a:lumOff val="-1716"/>
            <a:alphaOff val="0"/>
          </a:schemeClr>
        </a:solidFill>
        <a:ln w="12700" cap="flat" cmpd="sng" algn="ctr">
          <a:solidFill>
            <a:schemeClr val="accent2">
              <a:hueOff val="266268"/>
              <a:satOff val="-3263"/>
              <a:lumOff val="-17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25474-4F9E-4518-8500-B9536F43DF00}">
      <dsp:nvSpPr>
        <dsp:cNvPr id="0" name=""/>
        <dsp:cNvSpPr/>
      </dsp:nvSpPr>
      <dsp:spPr>
        <a:xfrm>
          <a:off x="0" y="505441"/>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Natural language processing has made strides, with AI now able to understand and generate human-like speech.</a:t>
          </a:r>
          <a:endParaRPr lang="en-US" sz="1400" kern="1200"/>
        </a:p>
      </dsp:txBody>
      <dsp:txXfrm>
        <a:off x="0" y="505441"/>
        <a:ext cx="6981264" cy="504640"/>
      </dsp:txXfrm>
    </dsp:sp>
    <dsp:sp modelId="{931E213A-8459-47C7-A0C5-AED687403546}">
      <dsp:nvSpPr>
        <dsp:cNvPr id="0" name=""/>
        <dsp:cNvSpPr/>
      </dsp:nvSpPr>
      <dsp:spPr>
        <a:xfrm>
          <a:off x="0" y="1010081"/>
          <a:ext cx="6981264" cy="0"/>
        </a:xfrm>
        <a:prstGeom prst="line">
          <a:avLst/>
        </a:prstGeom>
        <a:solidFill>
          <a:schemeClr val="accent2">
            <a:hueOff val="532536"/>
            <a:satOff val="-6525"/>
            <a:lumOff val="-3431"/>
            <a:alphaOff val="0"/>
          </a:schemeClr>
        </a:solidFill>
        <a:ln w="12700" cap="flat" cmpd="sng" algn="ctr">
          <a:solidFill>
            <a:schemeClr val="accent2">
              <a:hueOff val="532536"/>
              <a:satOff val="-6525"/>
              <a:lumOff val="-3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761B4-0779-4660-BC5A-D430A01FC877}">
      <dsp:nvSpPr>
        <dsp:cNvPr id="0" name=""/>
        <dsp:cNvSpPr/>
      </dsp:nvSpPr>
      <dsp:spPr>
        <a:xfrm>
          <a:off x="0" y="1010081"/>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Robotics has also advanced, with robots now able to autonomously navigate and interact with their surroundings.</a:t>
          </a:r>
          <a:endParaRPr lang="en-US" sz="1400" kern="1200"/>
        </a:p>
      </dsp:txBody>
      <dsp:txXfrm>
        <a:off x="0" y="1010081"/>
        <a:ext cx="6981264" cy="504640"/>
      </dsp:txXfrm>
    </dsp:sp>
    <dsp:sp modelId="{33A72F68-1613-4196-A629-7699F3199D1C}">
      <dsp:nvSpPr>
        <dsp:cNvPr id="0" name=""/>
        <dsp:cNvSpPr/>
      </dsp:nvSpPr>
      <dsp:spPr>
        <a:xfrm>
          <a:off x="0" y="1514721"/>
          <a:ext cx="6981264" cy="0"/>
        </a:xfrm>
        <a:prstGeom prst="line">
          <a:avLst/>
        </a:prstGeom>
        <a:solidFill>
          <a:schemeClr val="accent2">
            <a:hueOff val="798804"/>
            <a:satOff val="-9787"/>
            <a:lumOff val="-5147"/>
            <a:alphaOff val="0"/>
          </a:schemeClr>
        </a:solidFill>
        <a:ln w="12700" cap="flat" cmpd="sng" algn="ctr">
          <a:solidFill>
            <a:schemeClr val="accent2">
              <a:hueOff val="798804"/>
              <a:satOff val="-9787"/>
              <a:lumOff val="-51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934392-ABC7-4122-86E7-4C0CC9A1BB88}">
      <dsp:nvSpPr>
        <dsp:cNvPr id="0" name=""/>
        <dsp:cNvSpPr/>
      </dsp:nvSpPr>
      <dsp:spPr>
        <a:xfrm>
          <a:off x="0" y="1514721"/>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AI is also being used more and more for predictive analytics, helping businesses make better decisions about the future.</a:t>
          </a:r>
          <a:endParaRPr lang="en-US" sz="1400" kern="1200"/>
        </a:p>
      </dsp:txBody>
      <dsp:txXfrm>
        <a:off x="0" y="1514721"/>
        <a:ext cx="6981264" cy="504640"/>
      </dsp:txXfrm>
    </dsp:sp>
    <dsp:sp modelId="{D9B5B800-E72D-4874-B9A3-543FC01D5516}">
      <dsp:nvSpPr>
        <dsp:cNvPr id="0" name=""/>
        <dsp:cNvSpPr/>
      </dsp:nvSpPr>
      <dsp:spPr>
        <a:xfrm>
          <a:off x="0" y="2019362"/>
          <a:ext cx="6981264" cy="0"/>
        </a:xfrm>
        <a:prstGeom prst="line">
          <a:avLst/>
        </a:prstGeom>
        <a:solidFill>
          <a:schemeClr val="accent2">
            <a:hueOff val="1065072"/>
            <a:satOff val="-13050"/>
            <a:lumOff val="-6863"/>
            <a:alphaOff val="0"/>
          </a:schemeClr>
        </a:solidFill>
        <a:ln w="12700" cap="flat" cmpd="sng" algn="ctr">
          <a:solidFill>
            <a:schemeClr val="accent2">
              <a:hueOff val="1065072"/>
              <a:satOff val="-13050"/>
              <a:lumOff val="-6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E5704-6338-4F48-AACE-726AC404F0A3}">
      <dsp:nvSpPr>
        <dsp:cNvPr id="0" name=""/>
        <dsp:cNvSpPr/>
      </dsp:nvSpPr>
      <dsp:spPr>
        <a:xfrm>
          <a:off x="0" y="2019362"/>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development of deep learning algorithms that can learn to recognize objects, faces, and scenes with incredible accuracy.</a:t>
          </a:r>
          <a:endParaRPr lang="en-US" sz="1400" kern="1200"/>
        </a:p>
      </dsp:txBody>
      <dsp:txXfrm>
        <a:off x="0" y="2019362"/>
        <a:ext cx="6981264" cy="504640"/>
      </dsp:txXfrm>
    </dsp:sp>
    <dsp:sp modelId="{B170C7AA-5547-4D4B-AE3A-D528BFC1985D}">
      <dsp:nvSpPr>
        <dsp:cNvPr id="0" name=""/>
        <dsp:cNvSpPr/>
      </dsp:nvSpPr>
      <dsp:spPr>
        <a:xfrm>
          <a:off x="0" y="2524002"/>
          <a:ext cx="6981264" cy="0"/>
        </a:xfrm>
        <a:prstGeom prst="line">
          <a:avLst/>
        </a:prstGeom>
        <a:solidFill>
          <a:schemeClr val="accent2">
            <a:hueOff val="1331340"/>
            <a:satOff val="-16312"/>
            <a:lumOff val="-8578"/>
            <a:alphaOff val="0"/>
          </a:schemeClr>
        </a:solidFill>
        <a:ln w="12700" cap="flat" cmpd="sng" algn="ctr">
          <a:solidFill>
            <a:schemeClr val="accent2">
              <a:hueOff val="1331340"/>
              <a:satOff val="-16312"/>
              <a:lumOff val="-85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A76481-B0A3-4318-AD1A-5700ABCAD777}">
      <dsp:nvSpPr>
        <dsp:cNvPr id="0" name=""/>
        <dsp:cNvSpPr/>
      </dsp:nvSpPr>
      <dsp:spPr>
        <a:xfrm>
          <a:off x="0" y="2524002"/>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creation of artificial intelligence systems that can beat humans at complex games such as Go, chess, and poker.</a:t>
          </a:r>
          <a:endParaRPr lang="en-US" sz="1400" kern="1200"/>
        </a:p>
      </dsp:txBody>
      <dsp:txXfrm>
        <a:off x="0" y="2524002"/>
        <a:ext cx="6981264" cy="504640"/>
      </dsp:txXfrm>
    </dsp:sp>
    <dsp:sp modelId="{B90E03E2-D232-4DA3-B503-A9E6C5024D35}">
      <dsp:nvSpPr>
        <dsp:cNvPr id="0" name=""/>
        <dsp:cNvSpPr/>
      </dsp:nvSpPr>
      <dsp:spPr>
        <a:xfrm>
          <a:off x="0" y="3028642"/>
          <a:ext cx="6981264" cy="0"/>
        </a:xfrm>
        <a:prstGeom prst="line">
          <a:avLst/>
        </a:prstGeom>
        <a:solidFill>
          <a:schemeClr val="accent2">
            <a:hueOff val="1597608"/>
            <a:satOff val="-19575"/>
            <a:lumOff val="-10294"/>
            <a:alphaOff val="0"/>
          </a:schemeClr>
        </a:solidFill>
        <a:ln w="12700" cap="flat" cmpd="sng" algn="ctr">
          <a:solidFill>
            <a:schemeClr val="accent2">
              <a:hueOff val="1597608"/>
              <a:satOff val="-19575"/>
              <a:lumOff val="-10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D990D-5450-4039-810B-2FEC0F9EC030}">
      <dsp:nvSpPr>
        <dsp:cNvPr id="0" name=""/>
        <dsp:cNvSpPr/>
      </dsp:nvSpPr>
      <dsp:spPr>
        <a:xfrm>
          <a:off x="0" y="3028642"/>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creation of personal assistants such as Siri, Alexa, and Google Assistant, that can understand and respond to natural language queries.</a:t>
          </a:r>
          <a:endParaRPr lang="en-US" sz="1400" kern="1200"/>
        </a:p>
      </dsp:txBody>
      <dsp:txXfrm>
        <a:off x="0" y="3028642"/>
        <a:ext cx="6981264" cy="504640"/>
      </dsp:txXfrm>
    </dsp:sp>
    <dsp:sp modelId="{879D5AF0-966D-4DBC-8FE7-19A829CAA258}">
      <dsp:nvSpPr>
        <dsp:cNvPr id="0" name=""/>
        <dsp:cNvSpPr/>
      </dsp:nvSpPr>
      <dsp:spPr>
        <a:xfrm>
          <a:off x="0" y="3533283"/>
          <a:ext cx="6981264" cy="0"/>
        </a:xfrm>
        <a:prstGeom prst="line">
          <a:avLst/>
        </a:prstGeom>
        <a:solidFill>
          <a:schemeClr val="accent2">
            <a:hueOff val="1863876"/>
            <a:satOff val="-22837"/>
            <a:lumOff val="-12010"/>
            <a:alphaOff val="0"/>
          </a:schemeClr>
        </a:solidFill>
        <a:ln w="12700" cap="flat" cmpd="sng" algn="ctr">
          <a:solidFill>
            <a:schemeClr val="accent2">
              <a:hueOff val="1863876"/>
              <a:satOff val="-22837"/>
              <a:lumOff val="-120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B7510-12DB-467F-8155-98991C930524}">
      <dsp:nvSpPr>
        <dsp:cNvPr id="0" name=""/>
        <dsp:cNvSpPr/>
      </dsp:nvSpPr>
      <dsp:spPr>
        <a:xfrm>
          <a:off x="0" y="3533283"/>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development of chatbots that can carry on conversations with humans.</a:t>
          </a:r>
          <a:endParaRPr lang="en-US" sz="1400" kern="1200"/>
        </a:p>
      </dsp:txBody>
      <dsp:txXfrm>
        <a:off x="0" y="3533283"/>
        <a:ext cx="6981264" cy="504640"/>
      </dsp:txXfrm>
    </dsp:sp>
    <dsp:sp modelId="{CDBFD6B1-0866-4CDB-AC32-11FF20BFE98C}">
      <dsp:nvSpPr>
        <dsp:cNvPr id="0" name=""/>
        <dsp:cNvSpPr/>
      </dsp:nvSpPr>
      <dsp:spPr>
        <a:xfrm>
          <a:off x="0" y="4037923"/>
          <a:ext cx="6981264" cy="0"/>
        </a:xfrm>
        <a:prstGeom prst="line">
          <a:avLst/>
        </a:prstGeom>
        <a:solidFill>
          <a:schemeClr val="accent2">
            <a:hueOff val="2130145"/>
            <a:satOff val="-26100"/>
            <a:lumOff val="-13725"/>
            <a:alphaOff val="0"/>
          </a:schemeClr>
        </a:solidFill>
        <a:ln w="12700" cap="flat" cmpd="sng" algn="ctr">
          <a:solidFill>
            <a:schemeClr val="accent2">
              <a:hueOff val="2130145"/>
              <a:satOff val="-26100"/>
              <a:lumOff val="-13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68C5B-8BD9-4DE9-8281-62833F38ADD0}">
      <dsp:nvSpPr>
        <dsp:cNvPr id="0" name=""/>
        <dsp:cNvSpPr/>
      </dsp:nvSpPr>
      <dsp:spPr>
        <a:xfrm>
          <a:off x="0" y="4037923"/>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creation of digital assistants that can proactively make suggestions and take actions on behalf of users.</a:t>
          </a:r>
          <a:endParaRPr lang="en-US" sz="1400" kern="1200"/>
        </a:p>
      </dsp:txBody>
      <dsp:txXfrm>
        <a:off x="0" y="4037923"/>
        <a:ext cx="6981264" cy="504640"/>
      </dsp:txXfrm>
    </dsp:sp>
    <dsp:sp modelId="{E406C5BE-11FD-41F5-B21D-C00AC907FB4C}">
      <dsp:nvSpPr>
        <dsp:cNvPr id="0" name=""/>
        <dsp:cNvSpPr/>
      </dsp:nvSpPr>
      <dsp:spPr>
        <a:xfrm>
          <a:off x="0" y="4542563"/>
          <a:ext cx="6981264" cy="0"/>
        </a:xfrm>
        <a:prstGeom prst="line">
          <a:avLst/>
        </a:prstGeom>
        <a:solidFill>
          <a:schemeClr val="accent2">
            <a:hueOff val="2396413"/>
            <a:satOff val="-29362"/>
            <a:lumOff val="-15441"/>
            <a:alphaOff val="0"/>
          </a:schemeClr>
        </a:solidFill>
        <a:ln w="12700" cap="flat" cmpd="sng" algn="ctr">
          <a:solidFill>
            <a:schemeClr val="accent2">
              <a:hueOff val="2396413"/>
              <a:satOff val="-29362"/>
              <a:lumOff val="-154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472956-D689-44FB-B777-0C80409E3383}">
      <dsp:nvSpPr>
        <dsp:cNvPr id="0" name=""/>
        <dsp:cNvSpPr/>
      </dsp:nvSpPr>
      <dsp:spPr>
        <a:xfrm>
          <a:off x="0" y="4542563"/>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development of robots that can work alongside humans in factories, hospitals, and homes.</a:t>
          </a:r>
          <a:endParaRPr lang="en-US" sz="1400" kern="1200"/>
        </a:p>
      </dsp:txBody>
      <dsp:txXfrm>
        <a:off x="0" y="4542563"/>
        <a:ext cx="6981264" cy="504640"/>
      </dsp:txXfrm>
    </dsp:sp>
    <dsp:sp modelId="{98FF9C70-AED3-4B29-9C19-B7CDBBFDCDE5}">
      <dsp:nvSpPr>
        <dsp:cNvPr id="0" name=""/>
        <dsp:cNvSpPr/>
      </dsp:nvSpPr>
      <dsp:spPr>
        <a:xfrm>
          <a:off x="0" y="5047204"/>
          <a:ext cx="6981264" cy="0"/>
        </a:xfrm>
        <a:prstGeom prst="line">
          <a:avLst/>
        </a:prstGeom>
        <a:solidFill>
          <a:schemeClr val="accent2">
            <a:hueOff val="2662681"/>
            <a:satOff val="-32625"/>
            <a:lumOff val="-17157"/>
            <a:alphaOff val="0"/>
          </a:schemeClr>
        </a:solidFill>
        <a:ln w="12700" cap="flat" cmpd="sng" algn="ctr">
          <a:solidFill>
            <a:schemeClr val="accent2">
              <a:hueOff val="2662681"/>
              <a:satOff val="-32625"/>
              <a:lumOff val="-17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074F7B-AC69-42B0-86F7-A839213E083F}">
      <dsp:nvSpPr>
        <dsp:cNvPr id="0" name=""/>
        <dsp:cNvSpPr/>
      </dsp:nvSpPr>
      <dsp:spPr>
        <a:xfrm>
          <a:off x="0" y="5047204"/>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creation of algorithms that can automatically generate new images, videos, and text.</a:t>
          </a:r>
          <a:endParaRPr lang="en-US" sz="1400" kern="1200"/>
        </a:p>
      </dsp:txBody>
      <dsp:txXfrm>
        <a:off x="0" y="5047204"/>
        <a:ext cx="6981264" cy="504640"/>
      </dsp:txXfrm>
    </dsp:sp>
    <dsp:sp modelId="{60F3F829-AEF0-43DE-8E64-774B88C5C7C8}">
      <dsp:nvSpPr>
        <dsp:cNvPr id="0" name=""/>
        <dsp:cNvSpPr/>
      </dsp:nvSpPr>
      <dsp:spPr>
        <a:xfrm>
          <a:off x="0" y="5551844"/>
          <a:ext cx="6981264" cy="0"/>
        </a:xfrm>
        <a:prstGeom prst="line">
          <a:avLst/>
        </a:prstGeom>
        <a:solidFill>
          <a:schemeClr val="accent2">
            <a:hueOff val="2928949"/>
            <a:satOff val="-35888"/>
            <a:lumOff val="-18872"/>
            <a:alphaOff val="0"/>
          </a:schemeClr>
        </a:solidFill>
        <a:ln w="12700" cap="flat" cmpd="sng" algn="ctr">
          <a:solidFill>
            <a:schemeClr val="accent2">
              <a:hueOff val="2928949"/>
              <a:satOff val="-35888"/>
              <a:lumOff val="-188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AFFF9-87BD-481B-8D06-7BC8BE4A293A}">
      <dsp:nvSpPr>
        <dsp:cNvPr id="0" name=""/>
        <dsp:cNvSpPr/>
      </dsp:nvSpPr>
      <dsp:spPr>
        <a:xfrm>
          <a:off x="0" y="5551844"/>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development of systems that can automatically read and understand documents.</a:t>
          </a:r>
          <a:endParaRPr lang="en-US" sz="1400" kern="1200"/>
        </a:p>
      </dsp:txBody>
      <dsp:txXfrm>
        <a:off x="0" y="5551844"/>
        <a:ext cx="6981264" cy="504640"/>
      </dsp:txXfrm>
    </dsp:sp>
    <dsp:sp modelId="{9BF7F222-A43E-489E-894D-C19E432E9284}">
      <dsp:nvSpPr>
        <dsp:cNvPr id="0" name=""/>
        <dsp:cNvSpPr/>
      </dsp:nvSpPr>
      <dsp:spPr>
        <a:xfrm>
          <a:off x="0" y="6056484"/>
          <a:ext cx="6981264" cy="0"/>
        </a:xfrm>
        <a:prstGeom prst="line">
          <a:avLst/>
        </a:prstGeom>
        <a:solidFill>
          <a:schemeClr val="accent2">
            <a:hueOff val="3195217"/>
            <a:satOff val="-39150"/>
            <a:lumOff val="-20588"/>
            <a:alphaOff val="0"/>
          </a:schemeClr>
        </a:solidFill>
        <a:ln w="12700" cap="flat" cmpd="sng" algn="ctr">
          <a:solidFill>
            <a:schemeClr val="accent2">
              <a:hueOff val="3195217"/>
              <a:satOff val="-39150"/>
              <a:lumOff val="-20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55CEB9-0BFD-4687-9897-129B01CDDB35}">
      <dsp:nvSpPr>
        <dsp:cNvPr id="0" name=""/>
        <dsp:cNvSpPr/>
      </dsp:nvSpPr>
      <dsp:spPr>
        <a:xfrm>
          <a:off x="0" y="6056484"/>
          <a:ext cx="6981264" cy="50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The creation of artificial intelligence systems that can identify and diagnose diseases.</a:t>
          </a:r>
          <a:endParaRPr lang="en-US" sz="1400" kern="1200"/>
        </a:p>
      </dsp:txBody>
      <dsp:txXfrm>
        <a:off x="0" y="6056484"/>
        <a:ext cx="6981264" cy="50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F1E7B-25BD-4693-AD72-5677FA8E5A2F}">
      <dsp:nvSpPr>
        <dsp:cNvPr id="0" name=""/>
        <dsp:cNvSpPr/>
      </dsp:nvSpPr>
      <dsp:spPr>
        <a:xfrm>
          <a:off x="0" y="62788"/>
          <a:ext cx="6992470" cy="106287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IoT has been around for a while now and it is constantly evolving. Some of the latest milestones in IoT include:</a:t>
          </a:r>
          <a:endParaRPr lang="en-US" sz="1500" kern="1200"/>
        </a:p>
      </dsp:txBody>
      <dsp:txXfrm>
        <a:off x="51885" y="114673"/>
        <a:ext cx="6888700" cy="959101"/>
      </dsp:txXfrm>
    </dsp:sp>
    <dsp:sp modelId="{AA5017D4-6D3F-42E3-854F-21B8D0B51DE2}">
      <dsp:nvSpPr>
        <dsp:cNvPr id="0" name=""/>
        <dsp:cNvSpPr/>
      </dsp:nvSpPr>
      <dsp:spPr>
        <a:xfrm>
          <a:off x="0" y="1168860"/>
          <a:ext cx="6992470" cy="1062871"/>
        </a:xfrm>
        <a:prstGeom prst="roundRect">
          <a:avLst/>
        </a:prstGeom>
        <a:solidFill>
          <a:schemeClr val="accent5">
            <a:hueOff val="-1550935"/>
            <a:satOff val="-14141"/>
            <a:lumOff val="2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-The release of the world’s first IoT operating system: The Things Operating System, or TTOS, is a Linux-based operating system designed specifically for IoT devices. It is open source and can be used on a variety of hardware platforms.</a:t>
          </a:r>
          <a:endParaRPr lang="en-US" sz="1500" kern="1200"/>
        </a:p>
      </dsp:txBody>
      <dsp:txXfrm>
        <a:off x="51885" y="1220745"/>
        <a:ext cx="6888700" cy="959101"/>
      </dsp:txXfrm>
    </dsp:sp>
    <dsp:sp modelId="{BB02F266-D465-4566-8657-4AEFFECEA6EC}">
      <dsp:nvSpPr>
        <dsp:cNvPr id="0" name=""/>
        <dsp:cNvSpPr/>
      </dsp:nvSpPr>
      <dsp:spPr>
        <a:xfrm>
          <a:off x="0" y="2274932"/>
          <a:ext cx="6992470" cy="1062871"/>
        </a:xfrm>
        <a:prstGeom prst="roundRect">
          <a:avLst/>
        </a:prstGeom>
        <a:solidFill>
          <a:schemeClr val="accent5">
            <a:hueOff val="-3101870"/>
            <a:satOff val="-28282"/>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-The launch of Amazon Web Services IoT: AWS IoT is a cloud platform that lets connected devices easily and securely interact with cloud applications and other devices.</a:t>
          </a:r>
          <a:endParaRPr lang="en-US" sz="1500" kern="1200"/>
        </a:p>
      </dsp:txBody>
      <dsp:txXfrm>
        <a:off x="51885" y="2326817"/>
        <a:ext cx="6888700" cy="959101"/>
      </dsp:txXfrm>
    </dsp:sp>
    <dsp:sp modelId="{B1BEC015-1F06-4C13-9D3F-16ACFCF2C5DF}">
      <dsp:nvSpPr>
        <dsp:cNvPr id="0" name=""/>
        <dsp:cNvSpPr/>
      </dsp:nvSpPr>
      <dsp:spPr>
        <a:xfrm>
          <a:off x="0" y="3381004"/>
          <a:ext cx="6992470" cy="1062871"/>
        </a:xfrm>
        <a:prstGeom prst="roundRect">
          <a:avLst/>
        </a:prstGeom>
        <a:solidFill>
          <a:schemeClr val="accent5">
            <a:hueOff val="-4652805"/>
            <a:satOff val="-42424"/>
            <a:lumOff val="6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-The launch of Google Cloud IoT: Google Cloud IoT is a complete set of tools to connect, process, store, and analyze data from globally dispersed devices.</a:t>
          </a:r>
          <a:endParaRPr lang="en-US" sz="1500" kern="1200"/>
        </a:p>
      </dsp:txBody>
      <dsp:txXfrm>
        <a:off x="51885" y="3432889"/>
        <a:ext cx="6888700" cy="959101"/>
      </dsp:txXfrm>
    </dsp:sp>
    <dsp:sp modelId="{62EFB3FE-9E99-4D21-80B6-09AE414E74B1}">
      <dsp:nvSpPr>
        <dsp:cNvPr id="0" name=""/>
        <dsp:cNvSpPr/>
      </dsp:nvSpPr>
      <dsp:spPr>
        <a:xfrm>
          <a:off x="0" y="4487076"/>
          <a:ext cx="6992470" cy="1062871"/>
        </a:xfrm>
        <a:prstGeom prst="roundRect">
          <a:avLst/>
        </a:prstGeom>
        <a:solidFill>
          <a:schemeClr val="accent5">
            <a:hueOff val="-6203739"/>
            <a:satOff val="-56565"/>
            <a:lumOff val="8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-The release of Microsoft Azure IoT Suite: Azure IoT Suite is a set of integrated IoT services that allow you to connect, monitor, and manage your IoT assets at scale.</a:t>
          </a:r>
          <a:endParaRPr lang="en-US" sz="1500" kern="1200"/>
        </a:p>
      </dsp:txBody>
      <dsp:txXfrm>
        <a:off x="51885" y="4538961"/>
        <a:ext cx="6888700" cy="959101"/>
      </dsp:txXfrm>
    </dsp:sp>
    <dsp:sp modelId="{8B0504C0-047D-48DB-BCE1-9FF133114210}">
      <dsp:nvSpPr>
        <dsp:cNvPr id="0" name=""/>
        <dsp:cNvSpPr/>
      </dsp:nvSpPr>
      <dsp:spPr>
        <a:xfrm>
          <a:off x="0" y="5593148"/>
          <a:ext cx="6992470" cy="1062871"/>
        </a:xfrm>
        <a:prstGeom prst="roundRect">
          <a:avLst/>
        </a:prstGeom>
        <a:solidFill>
          <a:schemeClr val="accent5">
            <a:hueOff val="-7754674"/>
            <a:satOff val="-70706"/>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-The launch of IBM Watson IoT: Watson IoT is a cognitive system that enables a new partnership between people and computers. It can help you transform your business by infusing intelligence into the systems you use every day.</a:t>
          </a:r>
          <a:endParaRPr lang="en-US" sz="1500" kern="1200"/>
        </a:p>
      </dsp:txBody>
      <dsp:txXfrm>
        <a:off x="51885" y="5645033"/>
        <a:ext cx="6888700" cy="9591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11/24/2022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05196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702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2034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9685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380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8783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3145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1756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0679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4247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11/24/2022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1812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11/24/2022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9285726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artificialintelligence-news.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ww.sciencedaily.com/news/computers_math/artificial_intelligen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techxplore.com/machine-learning-ai-new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aily.com/news/computers_math/artificial_intelligence/" TargetMode="External"/><Relationship Id="rId2" Type="http://schemas.openxmlformats.org/officeDocument/2006/relationships/hyperlink" Target="https://www.artificialintelligence-news.com/"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techxplore.com/machine-learning-ai-ne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588D7E5-D16D-46A5-95CF-A4EE943D8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26156" y="1163595"/>
            <a:ext cx="5903843" cy="3052706"/>
          </a:xfrm>
        </p:spPr>
        <p:txBody>
          <a:bodyPr>
            <a:normAutofit fontScale="90000"/>
          </a:bodyPr>
          <a:lstStyle/>
          <a:p>
            <a:pPr algn="l"/>
            <a:r>
              <a:rPr lang="en-GB" sz="8000" dirty="0">
                <a:cs typeface="Calibri Light"/>
              </a:rPr>
              <a:t>Artificial Intelligence and IoT</a:t>
            </a:r>
            <a:endParaRPr lang="en-GB" sz="8000" dirty="0"/>
          </a:p>
        </p:txBody>
      </p:sp>
      <p:sp>
        <p:nvSpPr>
          <p:cNvPr id="3" name="Subtitle 2"/>
          <p:cNvSpPr>
            <a:spLocks noGrp="1"/>
          </p:cNvSpPr>
          <p:nvPr>
            <p:ph type="subTitle" idx="1"/>
          </p:nvPr>
        </p:nvSpPr>
        <p:spPr>
          <a:xfrm>
            <a:off x="5526154" y="4516340"/>
            <a:ext cx="5903843" cy="1279621"/>
          </a:xfrm>
        </p:spPr>
        <p:txBody>
          <a:bodyPr vert="horz" lIns="91440" tIns="45720" rIns="91440" bIns="45720" rtlCol="0" anchor="t">
            <a:normAutofit/>
          </a:bodyPr>
          <a:lstStyle/>
          <a:p>
            <a:pPr algn="l"/>
            <a:r>
              <a:rPr lang="en-GB" i="1" dirty="0"/>
              <a:t>Journal Writing</a:t>
            </a:r>
          </a:p>
        </p:txBody>
      </p:sp>
      <p:sp>
        <p:nvSpPr>
          <p:cNvPr id="6" name="Freeform: Shape 9">
            <a:extLst>
              <a:ext uri="{FF2B5EF4-FFF2-40B4-BE49-F238E27FC236}">
                <a16:creationId xmlns:a16="http://schemas.microsoft.com/office/drawing/2014/main" id="{6E8FF1DD-6B6A-4F7A-9F2D-6BC47F56A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11">
            <a:extLst>
              <a:ext uri="{FF2B5EF4-FFF2-40B4-BE49-F238E27FC236}">
                <a16:creationId xmlns:a16="http://schemas.microsoft.com/office/drawing/2014/main" id="{6D8FBD0B-C1AF-4B85-811D-11036103CE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3" name="Freeform: Shape 12">
              <a:extLst>
                <a:ext uri="{FF2B5EF4-FFF2-40B4-BE49-F238E27FC236}">
                  <a16:creationId xmlns:a16="http://schemas.microsoft.com/office/drawing/2014/main" id="{DFCB050E-8FF3-45FF-8B6A-43E59C1AC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9F5DD5B-248C-4A3C-B1F9-DDEF53271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4" descr="A picture containing text, electronics&#10;&#10;Description automatically generated">
            <a:extLst>
              <a:ext uri="{FF2B5EF4-FFF2-40B4-BE49-F238E27FC236}">
                <a16:creationId xmlns:a16="http://schemas.microsoft.com/office/drawing/2014/main" id="{C915957A-8E0B-3F70-E160-A2FB27E413DC}"/>
              </a:ext>
            </a:extLst>
          </p:cNvPr>
          <p:cNvPicPr>
            <a:picLocks noChangeAspect="1"/>
          </p:cNvPicPr>
          <p:nvPr/>
        </p:nvPicPr>
        <p:blipFill>
          <a:blip r:embed="rId3"/>
          <a:stretch>
            <a:fillRect/>
          </a:stretch>
        </p:blipFill>
        <p:spPr>
          <a:xfrm>
            <a:off x="197224" y="1378324"/>
            <a:ext cx="5074022" cy="2723028"/>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4D3463-5446-E5FE-27F8-245C942F7BAB}"/>
              </a:ext>
            </a:extLst>
          </p:cNvPr>
          <p:cNvSpPr>
            <a:spLocks noGrp="1"/>
          </p:cNvSpPr>
          <p:nvPr>
            <p:ph type="title"/>
          </p:nvPr>
        </p:nvSpPr>
        <p:spPr>
          <a:xfrm>
            <a:off x="686635" y="369795"/>
            <a:ext cx="3285045" cy="1994647"/>
          </a:xfrm>
        </p:spPr>
        <p:txBody>
          <a:bodyPr anchor="ctr">
            <a:normAutofit/>
          </a:bodyPr>
          <a:lstStyle/>
          <a:p>
            <a:pPr algn="r"/>
            <a:r>
              <a:rPr lang="en-GB" dirty="0"/>
              <a:t>Day 1: The Introduction and History</a:t>
            </a:r>
          </a:p>
        </p:txBody>
      </p:sp>
      <p:grpSp>
        <p:nvGrpSpPr>
          <p:cNvPr id="23" name="Group 2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24" name="Freeform: Shape 2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C84CEB7-B908-B06B-4192-4F7F755E900B}"/>
              </a:ext>
            </a:extLst>
          </p:cNvPr>
          <p:cNvSpPr>
            <a:spLocks noGrp="1"/>
          </p:cNvSpPr>
          <p:nvPr>
            <p:ph idx="1"/>
          </p:nvPr>
        </p:nvSpPr>
        <p:spPr>
          <a:xfrm>
            <a:off x="5054605" y="134471"/>
            <a:ext cx="6571159" cy="6656293"/>
          </a:xfrm>
        </p:spPr>
        <p:txBody>
          <a:bodyPr vert="horz" lIns="91440" tIns="45720" rIns="91440" bIns="45720" rtlCol="0" anchor="ctr">
            <a:noAutofit/>
          </a:bodyPr>
          <a:lstStyle/>
          <a:p>
            <a:pPr marL="0" indent="0">
              <a:buNone/>
            </a:pPr>
            <a:r>
              <a:rPr lang="en-GB" sz="1400" dirty="0">
                <a:ea typeface="+mn-lt"/>
                <a:cs typeface="+mn-lt"/>
              </a:rPr>
              <a:t>What is Artificial Intelligence?</a:t>
            </a:r>
            <a:endParaRPr lang="en-GB" sz="1400" dirty="0"/>
          </a:p>
          <a:p>
            <a:pPr marL="0" indent="0">
              <a:buNone/>
            </a:pPr>
            <a:r>
              <a:rPr lang="en-GB" sz="1400" dirty="0">
                <a:ea typeface="+mn-lt"/>
                <a:cs typeface="+mn-lt"/>
              </a:rPr>
              <a:t>One definition of Artificial Intelligence (AI) is “a branch of computer science dealing with the simulation of intelligent behaviour in computers.”</a:t>
            </a:r>
            <a:endParaRPr lang="en-GB" sz="1400" dirty="0"/>
          </a:p>
          <a:p>
            <a:pPr marL="0" indent="0">
              <a:buNone/>
            </a:pPr>
            <a:r>
              <a:rPr lang="en-GB" sz="1400" dirty="0">
                <a:ea typeface="+mn-lt"/>
                <a:cs typeface="+mn-lt"/>
              </a:rPr>
              <a:t>In other words, AI is the ability of a computer or machine to do things that ordinarily require human intelligence, such as understanding natural language and recognizing objects. History of Artificial Intelligence.</a:t>
            </a:r>
            <a:endParaRPr lang="en-GB" sz="1400" dirty="0"/>
          </a:p>
          <a:p>
            <a:pPr marL="0" indent="0">
              <a:buNone/>
            </a:pPr>
            <a:r>
              <a:rPr lang="en-GB" sz="1400" dirty="0">
                <a:ea typeface="+mn-lt"/>
                <a:cs typeface="+mn-lt"/>
              </a:rPr>
              <a:t>The history of AI is often divided into three periods:</a:t>
            </a:r>
            <a:endParaRPr lang="en-GB" sz="1400" dirty="0"/>
          </a:p>
          <a:p>
            <a:r>
              <a:rPr lang="en-GB" sz="1400" dirty="0">
                <a:ea typeface="+mn-lt"/>
                <a:cs typeface="+mn-lt"/>
              </a:rPr>
              <a:t>The Pre-History of AI (up to 1956): In this period, AI was mostly theoretical, and researchers were focused on creating algorithms that could perform specific tasks, such as playing checkers or solving algebraic equations.</a:t>
            </a:r>
            <a:endParaRPr lang="en-GB" sz="1400" dirty="0"/>
          </a:p>
          <a:p>
            <a:r>
              <a:rPr lang="en-GB" sz="1400" dirty="0">
                <a:ea typeface="+mn-lt"/>
                <a:cs typeface="+mn-lt"/>
              </a:rPr>
              <a:t>The Early History of AI (1956-1974): This period was marked by two key events: the publication of a paper by 1956 Dartmouth AI conference, which is often considered the birth of AI as a field, and the creation of the first AI program, ELIZA, in 1966. ELIZA was a simple program that could mimic human conversation, and it showed that computers could be used to create lifelike interactions.</a:t>
            </a:r>
            <a:endParaRPr lang="en-GB" sz="1400" dirty="0"/>
          </a:p>
          <a:p>
            <a:r>
              <a:rPr lang="en-GB" sz="1400" dirty="0">
                <a:ea typeface="+mn-lt"/>
                <a:cs typeface="+mn-lt"/>
              </a:rPr>
              <a:t>The Modern History of AI (1974-present): This period is characterized by rapid progress in the field of AI, due to both theoretical and practical advances. In 1997, a computer program called Deep Blue beat world chess champion Garry Kasparov, marking a major milestone in AI history. More recently, AI has been used for tasks like facial recognition, self-driving cars, and medical diagnosis.</a:t>
            </a:r>
            <a:endParaRPr lang="en-GB" sz="1400" dirty="0"/>
          </a:p>
          <a:p>
            <a:endParaRPr lang="en-GB" sz="1100" dirty="0"/>
          </a:p>
        </p:txBody>
      </p:sp>
      <p:pic>
        <p:nvPicPr>
          <p:cNvPr id="5" name="Picture 5" descr="A picture containing text&#10;&#10;Description automatically generated">
            <a:extLst>
              <a:ext uri="{FF2B5EF4-FFF2-40B4-BE49-F238E27FC236}">
                <a16:creationId xmlns:a16="http://schemas.microsoft.com/office/drawing/2014/main" id="{688B5B88-4965-5007-453E-D9FB5418B60C}"/>
              </a:ext>
            </a:extLst>
          </p:cNvPr>
          <p:cNvPicPr>
            <a:picLocks noChangeAspect="1"/>
          </p:cNvPicPr>
          <p:nvPr/>
        </p:nvPicPr>
        <p:blipFill>
          <a:blip r:embed="rId3"/>
          <a:stretch>
            <a:fillRect/>
          </a:stretch>
        </p:blipFill>
        <p:spPr>
          <a:xfrm>
            <a:off x="-4483" y="2868706"/>
            <a:ext cx="4816288" cy="2017058"/>
          </a:xfrm>
          <a:prstGeom prst="rect">
            <a:avLst/>
          </a:prstGeom>
        </p:spPr>
      </p:pic>
      <p:sp>
        <p:nvSpPr>
          <p:cNvPr id="8" name="TextBox 7">
            <a:extLst>
              <a:ext uri="{FF2B5EF4-FFF2-40B4-BE49-F238E27FC236}">
                <a16:creationId xmlns:a16="http://schemas.microsoft.com/office/drawing/2014/main" id="{FD06CE03-11A3-DEBE-BD66-AFB37F40D5A5}"/>
              </a:ext>
            </a:extLst>
          </p:cNvPr>
          <p:cNvSpPr txBox="1"/>
          <p:nvPr/>
        </p:nvSpPr>
        <p:spPr>
          <a:xfrm>
            <a:off x="197225" y="5011271"/>
            <a:ext cx="4518210" cy="1477328"/>
          </a:xfrm>
          <a:prstGeom prst="rect">
            <a:avLst/>
          </a:prstGeom>
          <a:noFill/>
        </p:spPr>
        <p:txBody>
          <a:bodyPr wrap="square">
            <a:spAutoFit/>
          </a:bodyPr>
          <a:lstStyle/>
          <a:p>
            <a:pPr algn="ctr"/>
            <a:r>
              <a:rPr lang="en-GB" sz="1800" dirty="0"/>
              <a:t>18-11-2022</a:t>
            </a:r>
          </a:p>
          <a:p>
            <a:pPr algn="ctr"/>
            <a:endParaRPr lang="en-GB" dirty="0"/>
          </a:p>
          <a:p>
            <a:pPr algn="ctr"/>
            <a:r>
              <a:rPr lang="en-GB" dirty="0"/>
              <a:t>Reference : </a:t>
            </a:r>
            <a:r>
              <a:rPr lang="en-GB" sz="1800" dirty="0">
                <a:ea typeface="+mn-lt"/>
                <a:cs typeface="+mn-lt"/>
                <a:hlinkClick r:id="rId4"/>
              </a:rPr>
              <a:t>https://www.artificialintelligence-news.com</a:t>
            </a:r>
            <a:r>
              <a:rPr lang="en-GB" sz="1800" dirty="0">
                <a:ea typeface="+mn-lt"/>
                <a:cs typeface="+mn-lt"/>
              </a:rPr>
              <a:t>/</a:t>
            </a:r>
            <a:endParaRPr lang="en-IN" dirty="0"/>
          </a:p>
        </p:txBody>
      </p:sp>
    </p:spTree>
    <p:extLst>
      <p:ext uri="{BB962C8B-B14F-4D97-AF65-F5344CB8AC3E}">
        <p14:creationId xmlns:p14="http://schemas.microsoft.com/office/powerpoint/2010/main" val="1443581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4A51B-A774-56EE-0EB8-BB28B8D5092E}"/>
              </a:ext>
            </a:extLst>
          </p:cNvPr>
          <p:cNvSpPr>
            <a:spLocks noGrp="1"/>
          </p:cNvSpPr>
          <p:nvPr>
            <p:ph type="title"/>
          </p:nvPr>
        </p:nvSpPr>
        <p:spPr>
          <a:xfrm>
            <a:off x="762001" y="1524001"/>
            <a:ext cx="3047999" cy="3302674"/>
          </a:xfrm>
        </p:spPr>
        <p:txBody>
          <a:bodyPr anchor="b">
            <a:normAutofit/>
          </a:bodyPr>
          <a:lstStyle/>
          <a:p>
            <a:r>
              <a:rPr lang="en-GB" dirty="0"/>
              <a:t>Day 2 : The latest Milestones in Ai</a:t>
            </a: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506904E1-C9A4-91E9-DB37-1BCC1109B1D7}"/>
              </a:ext>
            </a:extLst>
          </p:cNvPr>
          <p:cNvGraphicFramePr>
            <a:graphicFrameLocks noGrp="1"/>
          </p:cNvGraphicFramePr>
          <p:nvPr>
            <p:ph idx="1"/>
            <p:extLst>
              <p:ext uri="{D42A27DB-BD31-4B8C-83A1-F6EECF244321}">
                <p14:modId xmlns:p14="http://schemas.microsoft.com/office/powerpoint/2010/main" val="3649936787"/>
              </p:ext>
            </p:extLst>
          </p:nvPr>
        </p:nvGraphicFramePr>
        <p:xfrm>
          <a:off x="4896971" y="139190"/>
          <a:ext cx="6981264" cy="6561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7" name="Picture 197">
            <a:extLst>
              <a:ext uri="{FF2B5EF4-FFF2-40B4-BE49-F238E27FC236}">
                <a16:creationId xmlns:a16="http://schemas.microsoft.com/office/drawing/2014/main" id="{1131DBEB-A777-AD95-F0DA-2D4DB766C24E}"/>
              </a:ext>
            </a:extLst>
          </p:cNvPr>
          <p:cNvPicPr>
            <a:picLocks noChangeAspect="1"/>
          </p:cNvPicPr>
          <p:nvPr/>
        </p:nvPicPr>
        <p:blipFill>
          <a:blip r:embed="rId8"/>
          <a:stretch>
            <a:fillRect/>
          </a:stretch>
        </p:blipFill>
        <p:spPr>
          <a:xfrm>
            <a:off x="96371" y="300318"/>
            <a:ext cx="4087905" cy="2043952"/>
          </a:xfrm>
          <a:prstGeom prst="rect">
            <a:avLst/>
          </a:prstGeom>
        </p:spPr>
      </p:pic>
      <p:sp>
        <p:nvSpPr>
          <p:cNvPr id="4" name="TextBox 3">
            <a:extLst>
              <a:ext uri="{FF2B5EF4-FFF2-40B4-BE49-F238E27FC236}">
                <a16:creationId xmlns:a16="http://schemas.microsoft.com/office/drawing/2014/main" id="{4BE97C77-D392-9B5F-E1BE-1E48839EC003}"/>
              </a:ext>
            </a:extLst>
          </p:cNvPr>
          <p:cNvSpPr txBox="1"/>
          <p:nvPr/>
        </p:nvSpPr>
        <p:spPr>
          <a:xfrm>
            <a:off x="-98613" y="4880462"/>
            <a:ext cx="4282889" cy="2031325"/>
          </a:xfrm>
          <a:prstGeom prst="rect">
            <a:avLst/>
          </a:prstGeom>
          <a:noFill/>
        </p:spPr>
        <p:txBody>
          <a:bodyPr wrap="square">
            <a:spAutoFit/>
          </a:bodyPr>
          <a:lstStyle/>
          <a:p>
            <a:pPr algn="ctr"/>
            <a:r>
              <a:rPr lang="en-GB" sz="1800" dirty="0"/>
              <a:t>19-11-2022</a:t>
            </a:r>
          </a:p>
          <a:p>
            <a:pPr algn="ctr"/>
            <a:endParaRPr lang="en-GB" dirty="0"/>
          </a:p>
          <a:p>
            <a:pPr algn="ctr"/>
            <a:r>
              <a:rPr lang="en-GB" dirty="0"/>
              <a:t>Reference : </a:t>
            </a:r>
            <a:r>
              <a:rPr lang="en-GB" sz="1800" dirty="0">
                <a:ea typeface="+mn-lt"/>
                <a:cs typeface="+mn-lt"/>
                <a:hlinkClick r:id="rId9"/>
              </a:rPr>
              <a:t>https://www.sciencedaily.com/news/computers_math/artificial_intelligence/</a:t>
            </a:r>
            <a:endParaRPr lang="en-GB" sz="1800" dirty="0">
              <a:ea typeface="+mn-lt"/>
              <a:cs typeface="+mn-lt"/>
            </a:endParaRPr>
          </a:p>
          <a:p>
            <a:pPr algn="ctr"/>
            <a:endParaRPr lang="en-IN" dirty="0"/>
          </a:p>
        </p:txBody>
      </p:sp>
    </p:spTree>
    <p:extLst>
      <p:ext uri="{BB962C8B-B14F-4D97-AF65-F5344CB8AC3E}">
        <p14:creationId xmlns:p14="http://schemas.microsoft.com/office/powerpoint/2010/main" val="27164678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47832-63A8-C042-3C65-457B5292E2A2}"/>
              </a:ext>
            </a:extLst>
          </p:cNvPr>
          <p:cNvSpPr>
            <a:spLocks noGrp="1"/>
          </p:cNvSpPr>
          <p:nvPr>
            <p:ph type="title"/>
          </p:nvPr>
        </p:nvSpPr>
        <p:spPr>
          <a:xfrm>
            <a:off x="8144955" y="347383"/>
            <a:ext cx="3285045" cy="2442882"/>
          </a:xfrm>
        </p:spPr>
        <p:txBody>
          <a:bodyPr anchor="ctr">
            <a:normAutofit/>
          </a:bodyPr>
          <a:lstStyle/>
          <a:p>
            <a:r>
              <a:rPr lang="en-GB" dirty="0"/>
              <a:t>Day 3 : AI in Sports Arena</a:t>
            </a:r>
          </a:p>
        </p:txBody>
      </p:sp>
      <p:sp>
        <p:nvSpPr>
          <p:cNvPr id="3" name="Content Placeholder 2">
            <a:extLst>
              <a:ext uri="{FF2B5EF4-FFF2-40B4-BE49-F238E27FC236}">
                <a16:creationId xmlns:a16="http://schemas.microsoft.com/office/drawing/2014/main" id="{16931FFC-8B32-47A0-2AB2-504C277DF9DE}"/>
              </a:ext>
            </a:extLst>
          </p:cNvPr>
          <p:cNvSpPr>
            <a:spLocks noGrp="1"/>
          </p:cNvSpPr>
          <p:nvPr>
            <p:ph idx="1"/>
          </p:nvPr>
        </p:nvSpPr>
        <p:spPr>
          <a:xfrm>
            <a:off x="83258" y="89648"/>
            <a:ext cx="7064218" cy="6768351"/>
          </a:xfrm>
        </p:spPr>
        <p:txBody>
          <a:bodyPr vert="horz" lIns="91440" tIns="45720" rIns="91440" bIns="45720" rtlCol="0" anchor="ctr">
            <a:noAutofit/>
          </a:bodyPr>
          <a:lstStyle/>
          <a:p>
            <a:pPr>
              <a:buNone/>
            </a:pPr>
            <a:r>
              <a:rPr lang="en-GB" sz="900" dirty="0">
                <a:ea typeface="+mn-lt"/>
                <a:cs typeface="+mn-lt"/>
              </a:rPr>
              <a:t>In May 2017, Google's AlphaGo AI beat world champion Go player </a:t>
            </a:r>
            <a:r>
              <a:rPr lang="en-GB" sz="900" dirty="0" err="1">
                <a:ea typeface="+mn-lt"/>
                <a:cs typeface="+mn-lt"/>
              </a:rPr>
              <a:t>Ke</a:t>
            </a:r>
            <a:r>
              <a:rPr lang="en-GB" sz="900" dirty="0">
                <a:ea typeface="+mn-lt"/>
                <a:cs typeface="+mn-lt"/>
              </a:rPr>
              <a:t> Jie in a three-game match. This was a major milestone, as Go is considered to be a very complex game that is difficult for computers to play well.</a:t>
            </a:r>
            <a:endParaRPr lang="en-US" sz="900"/>
          </a:p>
          <a:p>
            <a:pPr>
              <a:buNone/>
            </a:pPr>
            <a:endParaRPr lang="en-GB" sz="900" dirty="0"/>
          </a:p>
          <a:p>
            <a:pPr>
              <a:buNone/>
            </a:pPr>
            <a:r>
              <a:rPr lang="en-GB" sz="900" dirty="0">
                <a:ea typeface="+mn-lt"/>
                <a:cs typeface="+mn-lt"/>
              </a:rPr>
              <a:t> Also in May 2017, Microsoft announced that its AI chatbot Zo had beaten human chatbots in a Turing test. This test is designed to see if a computer can fool humans into thinking it is also human.</a:t>
            </a:r>
            <a:endParaRPr lang="en-GB" sz="900" dirty="0"/>
          </a:p>
          <a:p>
            <a:pPr>
              <a:buNone/>
            </a:pPr>
            <a:endParaRPr lang="en-GB" sz="900" dirty="0"/>
          </a:p>
          <a:p>
            <a:pPr>
              <a:buNone/>
            </a:pPr>
            <a:r>
              <a:rPr lang="en-GB" sz="900" dirty="0">
                <a:ea typeface="+mn-lt"/>
                <a:cs typeface="+mn-lt"/>
              </a:rPr>
              <a:t> In June 2017, Google's DeepMind AI company announced that its AI software had mastered the game of 3D chess. This is significant because it is the first time an AI has been able to beat a top human player at a game that requires strategic thinking.</a:t>
            </a:r>
            <a:endParaRPr lang="en-GB" sz="900" dirty="0"/>
          </a:p>
          <a:p>
            <a:pPr>
              <a:buNone/>
            </a:pPr>
            <a:endParaRPr lang="en-GB" sz="900" dirty="0"/>
          </a:p>
          <a:p>
            <a:pPr>
              <a:buNone/>
            </a:pPr>
            <a:r>
              <a:rPr lang="en-GB" sz="900" dirty="0">
                <a:ea typeface="+mn-lt"/>
                <a:cs typeface="+mn-lt"/>
              </a:rPr>
              <a:t> In July 2017, Facebook's AI research lab announced that its AI software had created its own language that was different from English. This is a milestone as it shows that AI is capable of creating its own language.</a:t>
            </a:r>
            <a:endParaRPr lang="en-GB" sz="900" dirty="0"/>
          </a:p>
          <a:p>
            <a:pPr>
              <a:buNone/>
            </a:pPr>
            <a:endParaRPr lang="en-GB" sz="900" dirty="0"/>
          </a:p>
          <a:p>
            <a:pPr>
              <a:buNone/>
            </a:pPr>
            <a:r>
              <a:rPr lang="en-GB" sz="900" dirty="0">
                <a:ea typeface="+mn-lt"/>
                <a:cs typeface="+mn-lt"/>
              </a:rPr>
              <a:t> In September 2017, Google's AI software AlphaGo Zero beat the previous version of AlphaGo, which had beaten </a:t>
            </a:r>
            <a:r>
              <a:rPr lang="en-GB" sz="900" dirty="0" err="1">
                <a:ea typeface="+mn-lt"/>
                <a:cs typeface="+mn-lt"/>
              </a:rPr>
              <a:t>Ke</a:t>
            </a:r>
            <a:r>
              <a:rPr lang="en-GB" sz="900" dirty="0">
                <a:ea typeface="+mn-lt"/>
                <a:cs typeface="+mn-lt"/>
              </a:rPr>
              <a:t> Jie, in a 100-game match. This showed that AI can learn and improve at a much faster rate than humans.</a:t>
            </a:r>
            <a:endParaRPr lang="en-GB" sz="900" dirty="0"/>
          </a:p>
          <a:p>
            <a:pPr>
              <a:buNone/>
            </a:pPr>
            <a:endParaRPr lang="en-GB" sz="900" dirty="0"/>
          </a:p>
          <a:p>
            <a:pPr>
              <a:buNone/>
            </a:pPr>
            <a:r>
              <a:rPr lang="en-GB" sz="900" dirty="0">
                <a:ea typeface="+mn-lt"/>
                <a:cs typeface="+mn-lt"/>
              </a:rPr>
              <a:t> In October 2017, Google's AI software Duplex beat humans in a reading and comprehension test. This is significant as it showed that AI can understand human language better than humans can.</a:t>
            </a:r>
            <a:endParaRPr lang="en-GB" sz="900" dirty="0"/>
          </a:p>
          <a:p>
            <a:pPr>
              <a:buNone/>
            </a:pPr>
            <a:endParaRPr lang="en-GB" sz="900" dirty="0"/>
          </a:p>
          <a:p>
            <a:pPr>
              <a:buNone/>
            </a:pPr>
            <a:r>
              <a:rPr lang="en-GB" sz="900" dirty="0">
                <a:ea typeface="+mn-lt"/>
                <a:cs typeface="+mn-lt"/>
              </a:rPr>
              <a:t> In November 2017, Google's AI software AlphaGo Zero beat the world's best Go player, Lee Sedol, in a four-game match. This was a major milestone as it showed that AI can now beat the best humans at Go, which is considered to be the most complex board game in the world.</a:t>
            </a:r>
            <a:endParaRPr lang="en-GB" sz="900" dirty="0"/>
          </a:p>
          <a:p>
            <a:pPr>
              <a:buNone/>
            </a:pPr>
            <a:endParaRPr lang="en-GB" sz="900" dirty="0"/>
          </a:p>
          <a:p>
            <a:pPr>
              <a:buNone/>
            </a:pPr>
            <a:r>
              <a:rPr lang="en-GB" sz="900" dirty="0">
                <a:ea typeface="+mn-lt"/>
                <a:cs typeface="+mn-lt"/>
              </a:rPr>
              <a:t>In December 2017, Microsoft's AI chatbot Zo beat human chatbots in a second Turing test. This showed that AI is continuing to improve at a rapid pace.</a:t>
            </a:r>
            <a:endParaRPr lang="en-GB" sz="900" dirty="0"/>
          </a:p>
          <a:p>
            <a:pPr>
              <a:buNone/>
            </a:pPr>
            <a:endParaRPr lang="en-GB" sz="900" dirty="0"/>
          </a:p>
          <a:p>
            <a:pPr>
              <a:buNone/>
            </a:pPr>
            <a:r>
              <a:rPr lang="en-GB" sz="900" dirty="0">
                <a:ea typeface="+mn-lt"/>
                <a:cs typeface="+mn-lt"/>
              </a:rPr>
              <a:t> In January 2018, Google's DeepMind AI software AlphaGo Zero beat the world's best Go player, </a:t>
            </a:r>
            <a:r>
              <a:rPr lang="en-GB" sz="900" dirty="0" err="1">
                <a:ea typeface="+mn-lt"/>
                <a:cs typeface="+mn-lt"/>
              </a:rPr>
              <a:t>Ke</a:t>
            </a:r>
            <a:r>
              <a:rPr lang="en-GB" sz="900" dirty="0">
                <a:ea typeface="+mn-lt"/>
                <a:cs typeface="+mn-lt"/>
              </a:rPr>
              <a:t> Jie, in a three-game match. This was a major milestone as it showed that AI can now beat the best humans at Go.</a:t>
            </a:r>
            <a:endParaRPr lang="en-GB" sz="900" dirty="0"/>
          </a:p>
          <a:p>
            <a:pPr>
              <a:buNone/>
            </a:pPr>
            <a:endParaRPr lang="en-GB" sz="900" dirty="0"/>
          </a:p>
          <a:p>
            <a:pPr marL="0" indent="0">
              <a:buNone/>
            </a:pPr>
            <a:r>
              <a:rPr lang="en-GB" sz="900" dirty="0">
                <a:ea typeface="+mn-lt"/>
                <a:cs typeface="+mn-lt"/>
              </a:rPr>
              <a:t> In February 2018, Google's DeepMind AI software AlphaGo Zero beat the world's best Go player, Lee Sedol, in a four-game match. This was a major milestone as it showed that AI can now beat the best humans at Go.</a:t>
            </a:r>
            <a:endParaRPr lang="en-GB" sz="900" dirty="0"/>
          </a:p>
        </p:txBody>
      </p:sp>
      <p:grpSp>
        <p:nvGrpSpPr>
          <p:cNvPr id="10" name="Group 9">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03808" y="-1"/>
            <a:ext cx="548640" cy="6858001"/>
            <a:chOff x="3697284" y="-1"/>
            <a:chExt cx="884241" cy="6858001"/>
          </a:xfrm>
          <a:effectLst>
            <a:outerShdw blurRad="381000" dist="152400" algn="l" rotWithShape="0">
              <a:prstClr val="black">
                <a:alpha val="10000"/>
              </a:prstClr>
            </a:outerShdw>
          </a:effectLst>
        </p:grpSpPr>
        <p:sp>
          <p:nvSpPr>
            <p:cNvPr id="11" name="Freeform: Shape 10">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4">
            <a:extLst>
              <a:ext uri="{FF2B5EF4-FFF2-40B4-BE49-F238E27FC236}">
                <a16:creationId xmlns:a16="http://schemas.microsoft.com/office/drawing/2014/main" id="{7516072F-3F3F-D39E-2948-FC506865594C}"/>
              </a:ext>
            </a:extLst>
          </p:cNvPr>
          <p:cNvPicPr>
            <a:picLocks noChangeAspect="1"/>
          </p:cNvPicPr>
          <p:nvPr/>
        </p:nvPicPr>
        <p:blipFill>
          <a:blip r:embed="rId3"/>
          <a:stretch>
            <a:fillRect/>
          </a:stretch>
        </p:blipFill>
        <p:spPr>
          <a:xfrm>
            <a:off x="7796719" y="2520590"/>
            <a:ext cx="4312023" cy="2126101"/>
          </a:xfrm>
          <a:prstGeom prst="rect">
            <a:avLst/>
          </a:prstGeom>
        </p:spPr>
      </p:pic>
      <p:sp>
        <p:nvSpPr>
          <p:cNvPr id="9" name="TextBox 8">
            <a:extLst>
              <a:ext uri="{FF2B5EF4-FFF2-40B4-BE49-F238E27FC236}">
                <a16:creationId xmlns:a16="http://schemas.microsoft.com/office/drawing/2014/main" id="{DA1EA8E3-0182-DD5B-7FB0-0E16D647E6D5}"/>
              </a:ext>
            </a:extLst>
          </p:cNvPr>
          <p:cNvSpPr txBox="1"/>
          <p:nvPr/>
        </p:nvSpPr>
        <p:spPr>
          <a:xfrm>
            <a:off x="7746538" y="4875182"/>
            <a:ext cx="4064461" cy="1754326"/>
          </a:xfrm>
          <a:prstGeom prst="rect">
            <a:avLst/>
          </a:prstGeom>
          <a:noFill/>
        </p:spPr>
        <p:txBody>
          <a:bodyPr wrap="square">
            <a:spAutoFit/>
          </a:bodyPr>
          <a:lstStyle/>
          <a:p>
            <a:pPr algn="ctr"/>
            <a:r>
              <a:rPr lang="en-GB" dirty="0"/>
              <a:t>20</a:t>
            </a:r>
            <a:r>
              <a:rPr lang="en-GB" sz="1800" dirty="0"/>
              <a:t>-11-2022</a:t>
            </a:r>
          </a:p>
          <a:p>
            <a:pPr algn="ctr"/>
            <a:endParaRPr lang="en-GB" dirty="0"/>
          </a:p>
          <a:p>
            <a:pPr algn="ctr"/>
            <a:r>
              <a:rPr lang="en-GB" dirty="0"/>
              <a:t>Reference : </a:t>
            </a:r>
            <a:r>
              <a:rPr lang="en-GB" sz="1800" dirty="0">
                <a:ea typeface="+mn-lt"/>
                <a:cs typeface="+mn-lt"/>
                <a:hlinkClick r:id="rId4"/>
              </a:rPr>
              <a:t>https://techxplore.com/machine-learning-ai-news/</a:t>
            </a:r>
            <a:endParaRPr lang="en-GB" sz="1800" dirty="0">
              <a:ea typeface="+mn-lt"/>
              <a:cs typeface="+mn-lt"/>
            </a:endParaRPr>
          </a:p>
          <a:p>
            <a:pPr algn="ctr"/>
            <a:endParaRPr lang="en-GB" sz="1800" dirty="0">
              <a:ea typeface="+mn-lt"/>
              <a:cs typeface="+mn-lt"/>
            </a:endParaRPr>
          </a:p>
        </p:txBody>
      </p:sp>
    </p:spTree>
    <p:extLst>
      <p:ext uri="{BB962C8B-B14F-4D97-AF65-F5344CB8AC3E}">
        <p14:creationId xmlns:p14="http://schemas.microsoft.com/office/powerpoint/2010/main" val="708149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5804C-2F2E-2FB5-58DA-19C376AB5C82}"/>
              </a:ext>
            </a:extLst>
          </p:cNvPr>
          <p:cNvSpPr>
            <a:spLocks noGrp="1"/>
          </p:cNvSpPr>
          <p:nvPr>
            <p:ph type="title"/>
          </p:nvPr>
        </p:nvSpPr>
        <p:spPr>
          <a:xfrm>
            <a:off x="940901" y="3648636"/>
            <a:ext cx="10076723" cy="2572870"/>
          </a:xfrm>
        </p:spPr>
        <p:txBody>
          <a:bodyPr anchor="ctr">
            <a:normAutofit/>
          </a:bodyPr>
          <a:lstStyle/>
          <a:p>
            <a:pPr algn="ctr"/>
            <a:r>
              <a:rPr lang="en-GB" dirty="0"/>
              <a:t>Day 4 : The Entry of IoT</a:t>
            </a:r>
          </a:p>
        </p:txBody>
      </p:sp>
      <p:sp>
        <p:nvSpPr>
          <p:cNvPr id="3" name="Content Placeholder 2">
            <a:extLst>
              <a:ext uri="{FF2B5EF4-FFF2-40B4-BE49-F238E27FC236}">
                <a16:creationId xmlns:a16="http://schemas.microsoft.com/office/drawing/2014/main" id="{E4160886-6570-E6B9-18A6-3BD1FB0A736F}"/>
              </a:ext>
            </a:extLst>
          </p:cNvPr>
          <p:cNvSpPr>
            <a:spLocks noGrp="1"/>
          </p:cNvSpPr>
          <p:nvPr>
            <p:ph idx="1"/>
          </p:nvPr>
        </p:nvSpPr>
        <p:spPr>
          <a:xfrm>
            <a:off x="144332" y="125652"/>
            <a:ext cx="11892130" cy="4097044"/>
          </a:xfrm>
        </p:spPr>
        <p:txBody>
          <a:bodyPr vert="horz" lIns="91440" tIns="45720" rIns="91440" bIns="45720" rtlCol="0" anchor="ctr">
            <a:noAutofit/>
          </a:bodyPr>
          <a:lstStyle/>
          <a:p>
            <a:pPr algn="ctr">
              <a:buNone/>
            </a:pPr>
            <a:r>
              <a:rPr lang="en-GB" sz="1150" dirty="0">
                <a:ea typeface="+mn-lt"/>
                <a:cs typeface="+mn-lt"/>
              </a:rPr>
              <a:t>The Internet of Things, or IoT, is a system of interconnected devices and sensors that can collect and share data. The IoT has the potential to revolutionize the way we live, work, and play by making everyday objects and devices more connected and intelligent.</a:t>
            </a:r>
            <a:endParaRPr lang="en-US" sz="1150"/>
          </a:p>
          <a:p>
            <a:pPr algn="ctr">
              <a:buNone/>
            </a:pPr>
            <a:endParaRPr lang="en-GB" sz="1150" dirty="0"/>
          </a:p>
          <a:p>
            <a:pPr algn="ctr">
              <a:buNone/>
            </a:pPr>
            <a:r>
              <a:rPr lang="en-GB" sz="1150" dirty="0">
                <a:ea typeface="+mn-lt"/>
                <a:cs typeface="+mn-lt"/>
              </a:rPr>
              <a:t>The IoT is still in its early stages, but it is already changing the way we live and work. Here are some of the latest milestones in the development of the IoT:</a:t>
            </a:r>
            <a:endParaRPr lang="en-GB" sz="1150" dirty="0"/>
          </a:p>
          <a:p>
            <a:pPr algn="ctr">
              <a:buNone/>
            </a:pPr>
            <a:endParaRPr lang="en-GB" sz="1150" dirty="0"/>
          </a:p>
          <a:p>
            <a:pPr algn="ctr">
              <a:buNone/>
            </a:pPr>
            <a:r>
              <a:rPr lang="en-GB" sz="1150" dirty="0">
                <a:ea typeface="+mn-lt"/>
                <a:cs typeface="+mn-lt"/>
              </a:rPr>
              <a:t>1. More than 26 billion devices are already connected to the Internet of Things, and this number is expected to grow to more than 75 billion by 2025.</a:t>
            </a:r>
            <a:endParaRPr lang="en-GB" sz="1150" dirty="0"/>
          </a:p>
          <a:p>
            <a:pPr algn="ctr">
              <a:buNone/>
            </a:pPr>
            <a:endParaRPr lang="en-GB" sz="1150" dirty="0"/>
          </a:p>
          <a:p>
            <a:pPr algn="ctr">
              <a:buNone/>
            </a:pPr>
            <a:r>
              <a:rPr lang="en-GB" sz="1150" dirty="0">
                <a:ea typeface="+mn-lt"/>
                <a:cs typeface="+mn-lt"/>
              </a:rPr>
              <a:t>2. The IoT is expected to generate $1.7 trillion in economic value by 2025.</a:t>
            </a:r>
            <a:endParaRPr lang="en-GB" sz="1150" dirty="0"/>
          </a:p>
          <a:p>
            <a:pPr algn="ctr">
              <a:buNone/>
            </a:pPr>
            <a:endParaRPr lang="en-GB" sz="1150" dirty="0"/>
          </a:p>
          <a:p>
            <a:pPr algn="ctr">
              <a:buNone/>
            </a:pPr>
            <a:r>
              <a:rPr lang="en-GB" sz="1150" dirty="0">
                <a:ea typeface="+mn-lt"/>
                <a:cs typeface="+mn-lt"/>
              </a:rPr>
              <a:t>3. The IoT is already transforming industries such as manufacturing, healthcare, transportation, and retail.</a:t>
            </a:r>
            <a:endParaRPr lang="en-GB" sz="1150" dirty="0"/>
          </a:p>
          <a:p>
            <a:pPr algn="ctr">
              <a:buNone/>
            </a:pPr>
            <a:endParaRPr lang="en-GB" sz="1150" dirty="0"/>
          </a:p>
          <a:p>
            <a:pPr algn="ctr">
              <a:buNone/>
            </a:pPr>
            <a:r>
              <a:rPr lang="en-GB" sz="1150" dirty="0">
                <a:ea typeface="+mn-lt"/>
                <a:cs typeface="+mn-lt"/>
              </a:rPr>
              <a:t>4. The IoT is also changing the way we live our everyday lives, with connected devices such as smart thermostats, home security systems, and wearable devices becoming more common.</a:t>
            </a:r>
            <a:endParaRPr lang="en-GB" sz="1150" dirty="0"/>
          </a:p>
          <a:p>
            <a:pPr algn="ctr">
              <a:buNone/>
            </a:pPr>
            <a:endParaRPr lang="en-GB" sz="1150" dirty="0"/>
          </a:p>
          <a:p>
            <a:pPr marL="0" indent="0" algn="ctr">
              <a:buNone/>
            </a:pPr>
            <a:r>
              <a:rPr lang="en-GB" sz="1150" dirty="0">
                <a:ea typeface="+mn-lt"/>
                <a:cs typeface="+mn-lt"/>
              </a:rPr>
              <a:t>5. The IoT is also becoming more secure, with new standards and protocols being developed to ensure the privacy and security of data collected by IoT devices.</a:t>
            </a:r>
            <a:endParaRPr lang="en-GB" sz="1150" dirty="0"/>
          </a:p>
        </p:txBody>
      </p:sp>
      <p:sp>
        <p:nvSpPr>
          <p:cNvPr id="25" name="Freeform: Shape 9">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236061"/>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236061"/>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8" descr="A picture containing background pattern&#10;&#10;Description automatically generated">
            <a:extLst>
              <a:ext uri="{FF2B5EF4-FFF2-40B4-BE49-F238E27FC236}">
                <a16:creationId xmlns:a16="http://schemas.microsoft.com/office/drawing/2014/main" id="{A37A9743-0A15-E481-A076-915F04B61755}"/>
              </a:ext>
            </a:extLst>
          </p:cNvPr>
          <p:cNvPicPr>
            <a:picLocks noChangeAspect="1"/>
          </p:cNvPicPr>
          <p:nvPr/>
        </p:nvPicPr>
        <p:blipFill>
          <a:blip r:embed="rId3"/>
          <a:stretch>
            <a:fillRect/>
          </a:stretch>
        </p:blipFill>
        <p:spPr>
          <a:xfrm>
            <a:off x="141194" y="5051611"/>
            <a:ext cx="2743200" cy="1371600"/>
          </a:xfrm>
          <a:prstGeom prst="rect">
            <a:avLst/>
          </a:prstGeom>
        </p:spPr>
      </p:pic>
      <p:pic>
        <p:nvPicPr>
          <p:cNvPr id="19" name="Picture 22" descr="A picture containing text&#10;&#10;Description automatically generated">
            <a:extLst>
              <a:ext uri="{FF2B5EF4-FFF2-40B4-BE49-F238E27FC236}">
                <a16:creationId xmlns:a16="http://schemas.microsoft.com/office/drawing/2014/main" id="{45E4A4CE-E60B-EA7C-49AE-133E69DA92BB}"/>
              </a:ext>
            </a:extLst>
          </p:cNvPr>
          <p:cNvPicPr>
            <a:picLocks noChangeAspect="1"/>
          </p:cNvPicPr>
          <p:nvPr/>
        </p:nvPicPr>
        <p:blipFill>
          <a:blip r:embed="rId4"/>
          <a:stretch>
            <a:fillRect/>
          </a:stretch>
        </p:blipFill>
        <p:spPr>
          <a:xfrm>
            <a:off x="9313489" y="4933110"/>
            <a:ext cx="2619375" cy="1743075"/>
          </a:xfrm>
          <a:prstGeom prst="rect">
            <a:avLst/>
          </a:prstGeom>
        </p:spPr>
      </p:pic>
      <p:sp>
        <p:nvSpPr>
          <p:cNvPr id="5" name="TextBox 4">
            <a:extLst>
              <a:ext uri="{FF2B5EF4-FFF2-40B4-BE49-F238E27FC236}">
                <a16:creationId xmlns:a16="http://schemas.microsoft.com/office/drawing/2014/main" id="{93E71188-5505-FC04-600B-10E6638D7691}"/>
              </a:ext>
            </a:extLst>
          </p:cNvPr>
          <p:cNvSpPr txBox="1"/>
          <p:nvPr/>
        </p:nvSpPr>
        <p:spPr>
          <a:xfrm>
            <a:off x="2884394" y="5375754"/>
            <a:ext cx="6096000" cy="923330"/>
          </a:xfrm>
          <a:prstGeom prst="rect">
            <a:avLst/>
          </a:prstGeom>
          <a:noFill/>
        </p:spPr>
        <p:txBody>
          <a:bodyPr wrap="square">
            <a:spAutoFit/>
          </a:bodyPr>
          <a:lstStyle/>
          <a:p>
            <a:pPr algn="ctr"/>
            <a:r>
              <a:rPr lang="en-GB" dirty="0"/>
              <a:t>21</a:t>
            </a:r>
            <a:r>
              <a:rPr lang="en-GB" sz="1800" dirty="0"/>
              <a:t>-11-2022</a:t>
            </a:r>
          </a:p>
          <a:p>
            <a:pPr algn="ctr"/>
            <a:endParaRPr lang="en-GB" dirty="0"/>
          </a:p>
          <a:p>
            <a:pPr algn="ctr"/>
            <a:r>
              <a:rPr lang="en-GB" dirty="0"/>
              <a:t>Reference : </a:t>
            </a:r>
            <a:r>
              <a:rPr lang="en-GB" sz="1800" dirty="0">
                <a:ea typeface="+mn-lt"/>
                <a:cs typeface="+mn-lt"/>
              </a:rPr>
              <a:t>https://www.iottechnews.com/</a:t>
            </a:r>
          </a:p>
        </p:txBody>
      </p:sp>
    </p:spTree>
    <p:extLst>
      <p:ext uri="{BB962C8B-B14F-4D97-AF65-F5344CB8AC3E}">
        <p14:creationId xmlns:p14="http://schemas.microsoft.com/office/powerpoint/2010/main" val="1994859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B8AE2-4EF8-921A-F459-EB6249C996A3}"/>
              </a:ext>
            </a:extLst>
          </p:cNvPr>
          <p:cNvSpPr>
            <a:spLocks noGrp="1"/>
          </p:cNvSpPr>
          <p:nvPr>
            <p:ph type="title"/>
          </p:nvPr>
        </p:nvSpPr>
        <p:spPr>
          <a:xfrm>
            <a:off x="762001" y="201707"/>
            <a:ext cx="3047999" cy="2487706"/>
          </a:xfrm>
        </p:spPr>
        <p:txBody>
          <a:bodyPr>
            <a:normAutofit fontScale="90000"/>
          </a:bodyPr>
          <a:lstStyle/>
          <a:p>
            <a:r>
              <a:rPr lang="en-GB" dirty="0"/>
              <a:t>Day 5 : The latest Milestones of IoT</a:t>
            </a: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CCBAD798-2E2E-5165-0CF9-E0457109389A}"/>
              </a:ext>
            </a:extLst>
          </p:cNvPr>
          <p:cNvGraphicFramePr>
            <a:graphicFrameLocks noGrp="1"/>
          </p:cNvGraphicFramePr>
          <p:nvPr>
            <p:ph idx="1"/>
            <p:extLst>
              <p:ext uri="{D42A27DB-BD31-4B8C-83A1-F6EECF244321}">
                <p14:modId xmlns:p14="http://schemas.microsoft.com/office/powerpoint/2010/main" val="931235805"/>
              </p:ext>
            </p:extLst>
          </p:nvPr>
        </p:nvGraphicFramePr>
        <p:xfrm>
          <a:off x="4997824" y="127984"/>
          <a:ext cx="6992470" cy="671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7" name="Picture 57">
            <a:extLst>
              <a:ext uri="{FF2B5EF4-FFF2-40B4-BE49-F238E27FC236}">
                <a16:creationId xmlns:a16="http://schemas.microsoft.com/office/drawing/2014/main" id="{C6E02C0D-59F5-7642-B910-328BF968F990}"/>
              </a:ext>
            </a:extLst>
          </p:cNvPr>
          <p:cNvPicPr>
            <a:picLocks noChangeAspect="1"/>
          </p:cNvPicPr>
          <p:nvPr/>
        </p:nvPicPr>
        <p:blipFill>
          <a:blip r:embed="rId8"/>
          <a:stretch>
            <a:fillRect/>
          </a:stretch>
        </p:blipFill>
        <p:spPr>
          <a:xfrm>
            <a:off x="0" y="2483504"/>
            <a:ext cx="4120962" cy="2617133"/>
          </a:xfrm>
          <a:prstGeom prst="rect">
            <a:avLst/>
          </a:prstGeom>
        </p:spPr>
      </p:pic>
      <p:sp>
        <p:nvSpPr>
          <p:cNvPr id="4" name="TextBox 3">
            <a:extLst>
              <a:ext uri="{FF2B5EF4-FFF2-40B4-BE49-F238E27FC236}">
                <a16:creationId xmlns:a16="http://schemas.microsoft.com/office/drawing/2014/main" id="{0C3AD895-9089-797B-1AD2-DFFA2133F627}"/>
              </a:ext>
            </a:extLst>
          </p:cNvPr>
          <p:cNvSpPr txBox="1"/>
          <p:nvPr/>
        </p:nvSpPr>
        <p:spPr>
          <a:xfrm>
            <a:off x="0" y="5178965"/>
            <a:ext cx="4120962" cy="1477328"/>
          </a:xfrm>
          <a:prstGeom prst="rect">
            <a:avLst/>
          </a:prstGeom>
          <a:noFill/>
        </p:spPr>
        <p:txBody>
          <a:bodyPr wrap="square">
            <a:spAutoFit/>
          </a:bodyPr>
          <a:lstStyle/>
          <a:p>
            <a:pPr algn="ctr"/>
            <a:r>
              <a:rPr lang="en-GB" dirty="0"/>
              <a:t>22</a:t>
            </a:r>
            <a:r>
              <a:rPr lang="en-GB" sz="1800" dirty="0"/>
              <a:t>-11-2022</a:t>
            </a:r>
          </a:p>
          <a:p>
            <a:pPr algn="ctr"/>
            <a:endParaRPr lang="en-GB" dirty="0"/>
          </a:p>
          <a:p>
            <a:pPr algn="ctr"/>
            <a:r>
              <a:rPr lang="en-GB" dirty="0"/>
              <a:t>Reference : </a:t>
            </a:r>
            <a:r>
              <a:rPr lang="en-GB" sz="1800" dirty="0">
                <a:ea typeface="+mn-lt"/>
                <a:cs typeface="+mn-lt"/>
              </a:rPr>
              <a:t>https://www.iotworldtoday.com/type/news/</a:t>
            </a:r>
          </a:p>
        </p:txBody>
      </p:sp>
    </p:spTree>
    <p:extLst>
      <p:ext uri="{BB962C8B-B14F-4D97-AF65-F5344CB8AC3E}">
        <p14:creationId xmlns:p14="http://schemas.microsoft.com/office/powerpoint/2010/main" val="1488206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3F9B4-DBFA-50AC-51E4-2B8B72C8FE7B}"/>
              </a:ext>
            </a:extLst>
          </p:cNvPr>
          <p:cNvSpPr>
            <a:spLocks noGrp="1"/>
          </p:cNvSpPr>
          <p:nvPr>
            <p:ph type="title"/>
          </p:nvPr>
        </p:nvSpPr>
        <p:spPr>
          <a:xfrm>
            <a:off x="762001" y="2560319"/>
            <a:ext cx="3937220" cy="3331597"/>
          </a:xfrm>
        </p:spPr>
        <p:txBody>
          <a:bodyPr anchor="b">
            <a:normAutofit/>
          </a:bodyPr>
          <a:lstStyle/>
          <a:p>
            <a:r>
              <a:rPr lang="en-GB" dirty="0"/>
              <a:t>Conclusion</a:t>
            </a:r>
          </a:p>
        </p:txBody>
      </p:sp>
      <p:sp>
        <p:nvSpPr>
          <p:cNvPr id="15" name="Freeform: Shape 9">
            <a:extLst>
              <a:ext uri="{FF2B5EF4-FFF2-40B4-BE49-F238E27FC236}">
                <a16:creationId xmlns:a16="http://schemas.microsoft.com/office/drawing/2014/main" id="{65CD4CE6-9C5B-452B-80C8-3F0CEFB49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562" y="2"/>
            <a:ext cx="210312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A803B34-1FE8-4362-ADC8-A96D059A3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562" y="2"/>
            <a:ext cx="210312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C1ACE733-1815-901B-DF26-6948E4D190C7}"/>
              </a:ext>
            </a:extLst>
          </p:cNvPr>
          <p:cNvSpPr>
            <a:spLocks noGrp="1"/>
          </p:cNvSpPr>
          <p:nvPr>
            <p:ph idx="1"/>
          </p:nvPr>
        </p:nvSpPr>
        <p:spPr>
          <a:xfrm>
            <a:off x="6035040" y="309946"/>
            <a:ext cx="5988871" cy="6094927"/>
          </a:xfrm>
        </p:spPr>
        <p:txBody>
          <a:bodyPr vert="horz" lIns="91440" tIns="45720" rIns="91440" bIns="45720" rtlCol="0" anchor="t">
            <a:normAutofit/>
          </a:bodyPr>
          <a:lstStyle/>
          <a:p>
            <a:pPr marL="0" indent="0">
              <a:buNone/>
            </a:pPr>
            <a:r>
              <a:rPr lang="en-GB" sz="1800" dirty="0">
                <a:ea typeface="+mn-lt"/>
                <a:cs typeface="+mn-lt"/>
              </a:rPr>
              <a:t>These are just a few of the latest milestones in AI and IoT. As you can see, AI is becoming more and more advanced and is starting to outperform humans in many tasks.</a:t>
            </a:r>
            <a:endParaRPr lang="en-GB" sz="1800" dirty="0"/>
          </a:p>
          <a:p>
            <a:endParaRPr lang="en-GB" sz="1800" dirty="0"/>
          </a:p>
          <a:p>
            <a:pPr marL="0" indent="0">
              <a:buNone/>
            </a:pPr>
            <a:r>
              <a:rPr lang="en-GB" sz="1800" dirty="0">
                <a:ea typeface="+mn-lt"/>
                <a:cs typeface="+mn-lt"/>
              </a:rPr>
              <a:t>So, what does the future hold for AI?</a:t>
            </a:r>
            <a:endParaRPr lang="en-GB" sz="1800" dirty="0"/>
          </a:p>
          <a:p>
            <a:endParaRPr lang="en-GB" sz="1800" dirty="0"/>
          </a:p>
          <a:p>
            <a:pPr marL="0" indent="0">
              <a:buNone/>
            </a:pPr>
            <a:r>
              <a:rPr lang="en-GB" sz="1800" dirty="0">
                <a:ea typeface="+mn-lt"/>
                <a:cs typeface="+mn-lt"/>
              </a:rPr>
              <a:t>Some experts predict that AI will eventually surpass human intelligence and become super intelligent.</a:t>
            </a:r>
            <a:endParaRPr lang="en-GB" sz="1800" dirty="0"/>
          </a:p>
          <a:p>
            <a:endParaRPr lang="en-GB" sz="1800" dirty="0"/>
          </a:p>
          <a:p>
            <a:pPr marL="0" indent="0">
              <a:buNone/>
            </a:pPr>
            <a:r>
              <a:rPr lang="en-GB" sz="1800" dirty="0">
                <a:ea typeface="+mn-lt"/>
                <a:cs typeface="+mn-lt"/>
              </a:rPr>
              <a:t>Others believe that AI will help humans to become smarter and enhance our cognitive abilities.</a:t>
            </a:r>
            <a:endParaRPr lang="en-GB" sz="1800" dirty="0"/>
          </a:p>
          <a:p>
            <a:endParaRPr lang="en-GB" sz="1800" dirty="0"/>
          </a:p>
          <a:p>
            <a:pPr marL="0" indent="0">
              <a:buNone/>
            </a:pPr>
            <a:r>
              <a:rPr lang="en-GB" sz="1800" dirty="0">
                <a:ea typeface="+mn-lt"/>
                <a:cs typeface="+mn-lt"/>
              </a:rPr>
              <a:t>Regardless of what the future holds, one thing is for sure, AI is changing the world as we know it and the possibilities are endless.</a:t>
            </a:r>
            <a:endParaRPr lang="en-GB" sz="1800" dirty="0"/>
          </a:p>
          <a:p>
            <a:endParaRPr lang="en-GB" sz="1300"/>
          </a:p>
        </p:txBody>
      </p:sp>
      <p:pic>
        <p:nvPicPr>
          <p:cNvPr id="4" name="Picture 4">
            <a:extLst>
              <a:ext uri="{FF2B5EF4-FFF2-40B4-BE49-F238E27FC236}">
                <a16:creationId xmlns:a16="http://schemas.microsoft.com/office/drawing/2014/main" id="{DE64BD30-20C5-9C81-F517-3277848321AC}"/>
              </a:ext>
            </a:extLst>
          </p:cNvPr>
          <p:cNvPicPr>
            <a:picLocks noChangeAspect="1"/>
          </p:cNvPicPr>
          <p:nvPr/>
        </p:nvPicPr>
        <p:blipFill>
          <a:blip r:embed="rId3"/>
          <a:stretch>
            <a:fillRect/>
          </a:stretch>
        </p:blipFill>
        <p:spPr>
          <a:xfrm>
            <a:off x="118783" y="2425580"/>
            <a:ext cx="4300818" cy="2421457"/>
          </a:xfrm>
          <a:prstGeom prst="rect">
            <a:avLst/>
          </a:prstGeom>
        </p:spPr>
      </p:pic>
      <p:pic>
        <p:nvPicPr>
          <p:cNvPr id="5" name="Picture 5" descr="A picture containing text, clothing, headdress, helmet&#10;&#10;Description automatically generated">
            <a:extLst>
              <a:ext uri="{FF2B5EF4-FFF2-40B4-BE49-F238E27FC236}">
                <a16:creationId xmlns:a16="http://schemas.microsoft.com/office/drawing/2014/main" id="{FB159596-4AE6-0BC8-3A68-D7D0B3E18466}"/>
              </a:ext>
            </a:extLst>
          </p:cNvPr>
          <p:cNvPicPr>
            <a:picLocks noChangeAspect="1"/>
          </p:cNvPicPr>
          <p:nvPr/>
        </p:nvPicPr>
        <p:blipFill>
          <a:blip r:embed="rId4"/>
          <a:stretch>
            <a:fillRect/>
          </a:stretch>
        </p:blipFill>
        <p:spPr>
          <a:xfrm>
            <a:off x="118782" y="352492"/>
            <a:ext cx="3527611" cy="1984427"/>
          </a:xfrm>
          <a:prstGeom prst="rect">
            <a:avLst/>
          </a:prstGeom>
        </p:spPr>
      </p:pic>
    </p:spTree>
    <p:extLst>
      <p:ext uri="{BB962C8B-B14F-4D97-AF65-F5344CB8AC3E}">
        <p14:creationId xmlns:p14="http://schemas.microsoft.com/office/powerpoint/2010/main" val="28575753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E056A-4BCA-4B85-681A-A4D461C2C9A6}"/>
              </a:ext>
            </a:extLst>
          </p:cNvPr>
          <p:cNvSpPr>
            <a:spLocks noGrp="1"/>
          </p:cNvSpPr>
          <p:nvPr>
            <p:ph type="title"/>
          </p:nvPr>
        </p:nvSpPr>
        <p:spPr>
          <a:xfrm>
            <a:off x="1057523" y="5191421"/>
            <a:ext cx="9947082" cy="973345"/>
          </a:xfrm>
        </p:spPr>
        <p:txBody>
          <a:bodyPr anchor="b">
            <a:normAutofit/>
          </a:bodyPr>
          <a:lstStyle/>
          <a:p>
            <a:r>
              <a:rPr lang="en-GB" dirty="0"/>
              <a:t>References</a:t>
            </a:r>
          </a:p>
        </p:txBody>
      </p:sp>
      <p:sp>
        <p:nvSpPr>
          <p:cNvPr id="3" name="Content Placeholder 2">
            <a:extLst>
              <a:ext uri="{FF2B5EF4-FFF2-40B4-BE49-F238E27FC236}">
                <a16:creationId xmlns:a16="http://schemas.microsoft.com/office/drawing/2014/main" id="{6A6F6B2D-9A0F-24A8-7693-CD7BFDD2F7F1}"/>
              </a:ext>
            </a:extLst>
          </p:cNvPr>
          <p:cNvSpPr>
            <a:spLocks noGrp="1"/>
          </p:cNvSpPr>
          <p:nvPr>
            <p:ph idx="1"/>
          </p:nvPr>
        </p:nvSpPr>
        <p:spPr>
          <a:xfrm>
            <a:off x="1057522" y="854664"/>
            <a:ext cx="7402665" cy="3160745"/>
          </a:xfrm>
        </p:spPr>
        <p:txBody>
          <a:bodyPr vert="horz" lIns="91440" tIns="45720" rIns="91440" bIns="45720" rtlCol="0" anchor="ctr">
            <a:normAutofit/>
          </a:bodyPr>
          <a:lstStyle/>
          <a:p>
            <a:r>
              <a:rPr lang="en-GB" sz="2400" dirty="0">
                <a:ea typeface="+mn-lt"/>
                <a:cs typeface="+mn-lt"/>
                <a:hlinkClick r:id="rId2"/>
              </a:rPr>
              <a:t>https://www.artificialintelligence-news.com/</a:t>
            </a:r>
            <a:endParaRPr lang="en-GB" sz="2400" dirty="0">
              <a:ea typeface="+mn-lt"/>
              <a:cs typeface="+mn-lt"/>
            </a:endParaRPr>
          </a:p>
          <a:p>
            <a:r>
              <a:rPr lang="en-GB" sz="2400" dirty="0">
                <a:ea typeface="+mn-lt"/>
                <a:cs typeface="+mn-lt"/>
                <a:hlinkClick r:id="rId3"/>
              </a:rPr>
              <a:t>https://www.sciencedaily.com/news/computers_math/artificial_intelligence/</a:t>
            </a:r>
            <a:endParaRPr lang="en-GB" sz="2400" dirty="0">
              <a:ea typeface="+mn-lt"/>
              <a:cs typeface="+mn-lt"/>
            </a:endParaRPr>
          </a:p>
          <a:p>
            <a:r>
              <a:rPr lang="en-GB" sz="2400" dirty="0">
                <a:ea typeface="+mn-lt"/>
                <a:cs typeface="+mn-lt"/>
                <a:hlinkClick r:id="rId4"/>
              </a:rPr>
              <a:t>https://techxplore.com/machine-learning-ai-news/</a:t>
            </a:r>
            <a:endParaRPr lang="en-GB" sz="2400" dirty="0">
              <a:ea typeface="+mn-lt"/>
              <a:cs typeface="+mn-lt"/>
            </a:endParaRPr>
          </a:p>
          <a:p>
            <a:r>
              <a:rPr lang="en-GB" sz="2400" dirty="0">
                <a:ea typeface="+mn-lt"/>
                <a:cs typeface="+mn-lt"/>
              </a:rPr>
              <a:t>https://www.independent.co.uk/topic/artificial-intelligence</a:t>
            </a:r>
            <a:endParaRPr lang="en-GB" sz="2400" dirty="0"/>
          </a:p>
        </p:txBody>
      </p:sp>
      <p:grpSp>
        <p:nvGrpSpPr>
          <p:cNvPr id="10" name="Group 9">
            <a:extLst>
              <a:ext uri="{FF2B5EF4-FFF2-40B4-BE49-F238E27FC236}">
                <a16:creationId xmlns:a16="http://schemas.microsoft.com/office/drawing/2014/main" id="{946904AF-CB04-4074-8038-1E84BC09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2149357"/>
            <a:ext cx="12191456" cy="2849975"/>
            <a:chOff x="476" y="-3923156"/>
            <a:chExt cx="10667524" cy="2493728"/>
          </a:xfrm>
        </p:grpSpPr>
        <p:sp>
          <p:nvSpPr>
            <p:cNvPr id="11" name="Freeform: Shape 10">
              <a:extLst>
                <a:ext uri="{FF2B5EF4-FFF2-40B4-BE49-F238E27FC236}">
                  <a16:creationId xmlns:a16="http://schemas.microsoft.com/office/drawing/2014/main" id="{4474A189-041A-4CCA-8049-673528200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88DA012-BD02-4870-86EF-931F6EF42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41795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1626</Words>
  <Application>Microsoft Office PowerPoint</Application>
  <PresentationFormat>Widescreen</PresentationFormat>
  <Paragraphs>95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Verdana Pro</vt:lpstr>
      <vt:lpstr>Verdana Pro Cond SemiBold</vt:lpstr>
      <vt:lpstr>TornVTI</vt:lpstr>
      <vt:lpstr>Artificial Intelligence and IoT</vt:lpstr>
      <vt:lpstr>Day 1: The Introduction and History</vt:lpstr>
      <vt:lpstr>Day 2 : The latest Milestones in Ai</vt:lpstr>
      <vt:lpstr>Day 3 : AI in Sports Arena</vt:lpstr>
      <vt:lpstr>Day 4 : The Entry of IoT</vt:lpstr>
      <vt:lpstr>Day 5 : The latest Milestones of IoT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 Ganesh Eswaraprasad</cp:lastModifiedBy>
  <cp:revision>178</cp:revision>
  <dcterms:created xsi:type="dcterms:W3CDTF">2022-11-21T13:29:16Z</dcterms:created>
  <dcterms:modified xsi:type="dcterms:W3CDTF">2022-11-24T09:28:59Z</dcterms:modified>
</cp:coreProperties>
</file>