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3791BC-6D91-4B93-9637-4F3CF7A443B2}" v="259" dt="2022-11-30T16:17:39.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Ganesh Eswaraprasad" userId="91680109e206d37c" providerId="Windows Live" clId="Web-{E83791BC-6D91-4B93-9637-4F3CF7A443B2}"/>
    <pc:docChg chg="addSld modSld addMainMaster delMainMaster">
      <pc:chgData name="Sai Ganesh Eswaraprasad" userId="91680109e206d37c" providerId="Windows Live" clId="Web-{E83791BC-6D91-4B93-9637-4F3CF7A443B2}" dt="2022-11-30T16:17:39.149" v="293"/>
      <pc:docMkLst>
        <pc:docMk/>
      </pc:docMkLst>
      <pc:sldChg chg="addSp delSp modSp mod modTransition setBg modClrScheme addAnim delAnim modAnim setClrOvrMap chgLayout">
        <pc:chgData name="Sai Ganesh Eswaraprasad" userId="91680109e206d37c" providerId="Windows Live" clId="Web-{E83791BC-6D91-4B93-9637-4F3CF7A443B2}" dt="2022-11-30T16:16:43.257" v="268"/>
        <pc:sldMkLst>
          <pc:docMk/>
          <pc:sldMk cId="109857222" sldId="256"/>
        </pc:sldMkLst>
        <pc:spChg chg="mod">
          <ac:chgData name="Sai Ganesh Eswaraprasad" userId="91680109e206d37c" providerId="Windows Live" clId="Web-{E83791BC-6D91-4B93-9637-4F3CF7A443B2}" dt="2022-11-30T15:39:19.361" v="64"/>
          <ac:spMkLst>
            <pc:docMk/>
            <pc:sldMk cId="109857222" sldId="256"/>
            <ac:spMk id="2" creationId="{00000000-0000-0000-0000-000000000000}"/>
          </ac:spMkLst>
        </pc:spChg>
        <pc:spChg chg="mod">
          <ac:chgData name="Sai Ganesh Eswaraprasad" userId="91680109e206d37c" providerId="Windows Live" clId="Web-{E83791BC-6D91-4B93-9637-4F3CF7A443B2}" dt="2022-11-30T15:40:14.253" v="80" actId="14100"/>
          <ac:spMkLst>
            <pc:docMk/>
            <pc:sldMk cId="109857222" sldId="256"/>
            <ac:spMk id="3" creationId="{00000000-0000-0000-0000-000000000000}"/>
          </ac:spMkLst>
        </pc:spChg>
        <pc:spChg chg="add del">
          <ac:chgData name="Sai Ganesh Eswaraprasad" userId="91680109e206d37c" providerId="Windows Live" clId="Web-{E83791BC-6D91-4B93-9637-4F3CF7A443B2}" dt="2022-11-30T15:37:57.984" v="26"/>
          <ac:spMkLst>
            <pc:docMk/>
            <pc:sldMk cId="109857222" sldId="256"/>
            <ac:spMk id="8" creationId="{3A397E3E-B90C-4D82-BAAA-36F7AC6A4565}"/>
          </ac:spMkLst>
        </pc:spChg>
        <pc:spChg chg="add del">
          <ac:chgData name="Sai Ganesh Eswaraprasad" userId="91680109e206d37c" providerId="Windows Live" clId="Web-{E83791BC-6D91-4B93-9637-4F3CF7A443B2}" dt="2022-11-30T15:37:57.984" v="26"/>
          <ac:spMkLst>
            <pc:docMk/>
            <pc:sldMk cId="109857222" sldId="256"/>
            <ac:spMk id="10" creationId="{E16C8D8F-10E9-4498-ABDB-0F923F8B6837}"/>
          </ac:spMkLst>
        </pc:spChg>
        <pc:spChg chg="add del">
          <ac:chgData name="Sai Ganesh Eswaraprasad" userId="91680109e206d37c" providerId="Windows Live" clId="Web-{E83791BC-6D91-4B93-9637-4F3CF7A443B2}" dt="2022-11-30T15:37:57.984" v="26"/>
          <ac:spMkLst>
            <pc:docMk/>
            <pc:sldMk cId="109857222" sldId="256"/>
            <ac:spMk id="12" creationId="{2DA1274F-9232-42BF-B9FE-B95EA14CF41B}"/>
          </ac:spMkLst>
        </pc:spChg>
        <pc:spChg chg="add del">
          <ac:chgData name="Sai Ganesh Eswaraprasad" userId="91680109e206d37c" providerId="Windows Live" clId="Web-{E83791BC-6D91-4B93-9637-4F3CF7A443B2}" dt="2022-11-30T15:37:57.984" v="26"/>
          <ac:spMkLst>
            <pc:docMk/>
            <pc:sldMk cId="109857222" sldId="256"/>
            <ac:spMk id="14" creationId="{1E5A83E3-8A11-4492-BB6E-F5F2240316FB}"/>
          </ac:spMkLst>
        </pc:spChg>
        <pc:spChg chg="add del">
          <ac:chgData name="Sai Ganesh Eswaraprasad" userId="91680109e206d37c" providerId="Windows Live" clId="Web-{E83791BC-6D91-4B93-9637-4F3CF7A443B2}" dt="2022-11-30T15:37:57.984" v="26"/>
          <ac:spMkLst>
            <pc:docMk/>
            <pc:sldMk cId="109857222" sldId="256"/>
            <ac:spMk id="16" creationId="{BE5AF1D6-62CC-4988-9174-993F112DC2A2}"/>
          </ac:spMkLst>
        </pc:spChg>
        <pc:spChg chg="add del">
          <ac:chgData name="Sai Ganesh Eswaraprasad" userId="91680109e206d37c" providerId="Windows Live" clId="Web-{E83791BC-6D91-4B93-9637-4F3CF7A443B2}" dt="2022-11-30T15:37:57.984" v="26"/>
          <ac:spMkLst>
            <pc:docMk/>
            <pc:sldMk cId="109857222" sldId="256"/>
            <ac:spMk id="18" creationId="{8CF5E676-CA04-4CED-9F1E-5026ED66E66D}"/>
          </ac:spMkLst>
        </pc:spChg>
        <pc:spChg chg="add del">
          <ac:chgData name="Sai Ganesh Eswaraprasad" userId="91680109e206d37c" providerId="Windows Live" clId="Web-{E83791BC-6D91-4B93-9637-4F3CF7A443B2}" dt="2022-11-30T15:37:57.984" v="26"/>
          <ac:spMkLst>
            <pc:docMk/>
            <pc:sldMk cId="109857222" sldId="256"/>
            <ac:spMk id="20" creationId="{6BA9E676-A8FC-4C2F-8D78-C13ED8ABDBA8}"/>
          </ac:spMkLst>
        </pc:spChg>
        <pc:spChg chg="add del">
          <ac:chgData name="Sai Ganesh Eswaraprasad" userId="91680109e206d37c" providerId="Windows Live" clId="Web-{E83791BC-6D91-4B93-9637-4F3CF7A443B2}" dt="2022-11-30T15:37:57.984" v="26"/>
          <ac:spMkLst>
            <pc:docMk/>
            <pc:sldMk cId="109857222" sldId="256"/>
            <ac:spMk id="22" creationId="{A2B5CBEA-F125-49B6-8335-227C325B112B}"/>
          </ac:spMkLst>
        </pc:spChg>
        <pc:spChg chg="add del">
          <ac:chgData name="Sai Ganesh Eswaraprasad" userId="91680109e206d37c" providerId="Windows Live" clId="Web-{E83791BC-6D91-4B93-9637-4F3CF7A443B2}" dt="2022-11-30T15:37:57.984" v="26"/>
          <ac:spMkLst>
            <pc:docMk/>
            <pc:sldMk cId="109857222" sldId="256"/>
            <ac:spMk id="24" creationId="{EECD79B5-5FC5-495F-BFD6-346C16E787A7}"/>
          </ac:spMkLst>
        </pc:spChg>
        <pc:spChg chg="add del">
          <ac:chgData name="Sai Ganesh Eswaraprasad" userId="91680109e206d37c" providerId="Windows Live" clId="Web-{E83791BC-6D91-4B93-9637-4F3CF7A443B2}" dt="2022-11-30T15:37:57.984" v="26"/>
          <ac:spMkLst>
            <pc:docMk/>
            <pc:sldMk cId="109857222" sldId="256"/>
            <ac:spMk id="26" creationId="{2C1D3151-5F97-4860-B56C-C98BD62CC255}"/>
          </ac:spMkLst>
        </pc:spChg>
        <pc:spChg chg="add del">
          <ac:chgData name="Sai Ganesh Eswaraprasad" userId="91680109e206d37c" providerId="Windows Live" clId="Web-{E83791BC-6D91-4B93-9637-4F3CF7A443B2}" dt="2022-11-30T15:37:57.984" v="26"/>
          <ac:spMkLst>
            <pc:docMk/>
            <pc:sldMk cId="109857222" sldId="256"/>
            <ac:spMk id="28" creationId="{32D9D048-3063-435A-8C23-26C1907E9619}"/>
          </ac:spMkLst>
        </pc:spChg>
        <pc:spChg chg="add del">
          <ac:chgData name="Sai Ganesh Eswaraprasad" userId="91680109e206d37c" providerId="Windows Live" clId="Web-{E83791BC-6D91-4B93-9637-4F3CF7A443B2}" dt="2022-11-30T15:37:57.984" v="26"/>
          <ac:spMkLst>
            <pc:docMk/>
            <pc:sldMk cId="109857222" sldId="256"/>
            <ac:spMk id="30" creationId="{8DE96824-E506-4448-8704-5EC7BF7BC51B}"/>
          </ac:spMkLst>
        </pc:spChg>
        <pc:spChg chg="add del">
          <ac:chgData name="Sai Ganesh Eswaraprasad" userId="91680109e206d37c" providerId="Windows Live" clId="Web-{E83791BC-6D91-4B93-9637-4F3CF7A443B2}" dt="2022-11-30T15:37:57.984" v="26"/>
          <ac:spMkLst>
            <pc:docMk/>
            <pc:sldMk cId="109857222" sldId="256"/>
            <ac:spMk id="32" creationId="{4D1A5E71-B6B6-486A-8CDC-C7ABD9B903F6}"/>
          </ac:spMkLst>
        </pc:spChg>
        <pc:spChg chg="add del">
          <ac:chgData name="Sai Ganesh Eswaraprasad" userId="91680109e206d37c" providerId="Windows Live" clId="Web-{E83791BC-6D91-4B93-9637-4F3CF7A443B2}" dt="2022-11-30T15:37:57.984" v="26"/>
          <ac:spMkLst>
            <pc:docMk/>
            <pc:sldMk cId="109857222" sldId="256"/>
            <ac:spMk id="34" creationId="{B6C541AE-9B02-44C0-B8C6-B2DEA7ED3813}"/>
          </ac:spMkLst>
        </pc:spChg>
        <pc:spChg chg="add del">
          <ac:chgData name="Sai Ganesh Eswaraprasad" userId="91680109e206d37c" providerId="Windows Live" clId="Web-{E83791BC-6D91-4B93-9637-4F3CF7A443B2}" dt="2022-11-30T15:38:04.812" v="30"/>
          <ac:spMkLst>
            <pc:docMk/>
            <pc:sldMk cId="109857222" sldId="256"/>
            <ac:spMk id="36" creationId="{8E019540-1104-4B12-9F83-45F58674186F}"/>
          </ac:spMkLst>
        </pc:spChg>
        <pc:spChg chg="add del">
          <ac:chgData name="Sai Ganesh Eswaraprasad" userId="91680109e206d37c" providerId="Windows Live" clId="Web-{E83791BC-6D91-4B93-9637-4F3CF7A443B2}" dt="2022-11-30T15:38:04.812" v="30"/>
          <ac:spMkLst>
            <pc:docMk/>
            <pc:sldMk cId="109857222" sldId="256"/>
            <ac:spMk id="37" creationId="{3580CFD6-E44A-486A-9E73-D8D948F78A34}"/>
          </ac:spMkLst>
        </pc:spChg>
        <pc:spChg chg="add del">
          <ac:chgData name="Sai Ganesh Eswaraprasad" userId="91680109e206d37c" providerId="Windows Live" clId="Web-{E83791BC-6D91-4B93-9637-4F3CF7A443B2}" dt="2022-11-30T15:39:19.361" v="64"/>
          <ac:spMkLst>
            <pc:docMk/>
            <pc:sldMk cId="109857222" sldId="256"/>
            <ac:spMk id="39" creationId="{3A397E3E-B90C-4D82-BAAA-36F7AC6A4565}"/>
          </ac:spMkLst>
        </pc:spChg>
        <pc:spChg chg="add del">
          <ac:chgData name="Sai Ganesh Eswaraprasad" userId="91680109e206d37c" providerId="Windows Live" clId="Web-{E83791BC-6D91-4B93-9637-4F3CF7A443B2}" dt="2022-11-30T15:39:19.361" v="64"/>
          <ac:spMkLst>
            <pc:docMk/>
            <pc:sldMk cId="109857222" sldId="256"/>
            <ac:spMk id="40" creationId="{E16C8D8F-10E9-4498-ABDB-0F923F8B6837}"/>
          </ac:spMkLst>
        </pc:spChg>
        <pc:spChg chg="add del">
          <ac:chgData name="Sai Ganesh Eswaraprasad" userId="91680109e206d37c" providerId="Windows Live" clId="Web-{E83791BC-6D91-4B93-9637-4F3CF7A443B2}" dt="2022-11-30T15:39:19.361" v="64"/>
          <ac:spMkLst>
            <pc:docMk/>
            <pc:sldMk cId="109857222" sldId="256"/>
            <ac:spMk id="41" creationId="{2DA1274F-9232-42BF-B9FE-B95EA14CF41B}"/>
          </ac:spMkLst>
        </pc:spChg>
        <pc:spChg chg="add del">
          <ac:chgData name="Sai Ganesh Eswaraprasad" userId="91680109e206d37c" providerId="Windows Live" clId="Web-{E83791BC-6D91-4B93-9637-4F3CF7A443B2}" dt="2022-11-30T15:39:19.361" v="64"/>
          <ac:spMkLst>
            <pc:docMk/>
            <pc:sldMk cId="109857222" sldId="256"/>
            <ac:spMk id="42" creationId="{1E5A83E3-8A11-4492-BB6E-F5F2240316FB}"/>
          </ac:spMkLst>
        </pc:spChg>
        <pc:spChg chg="add del">
          <ac:chgData name="Sai Ganesh Eswaraprasad" userId="91680109e206d37c" providerId="Windows Live" clId="Web-{E83791BC-6D91-4B93-9637-4F3CF7A443B2}" dt="2022-11-30T15:39:19.361" v="64"/>
          <ac:spMkLst>
            <pc:docMk/>
            <pc:sldMk cId="109857222" sldId="256"/>
            <ac:spMk id="43" creationId="{BE5AF1D6-62CC-4988-9174-993F112DC2A2}"/>
          </ac:spMkLst>
        </pc:spChg>
        <pc:spChg chg="add del">
          <ac:chgData name="Sai Ganesh Eswaraprasad" userId="91680109e206d37c" providerId="Windows Live" clId="Web-{E83791BC-6D91-4B93-9637-4F3CF7A443B2}" dt="2022-11-30T15:39:19.361" v="64"/>
          <ac:spMkLst>
            <pc:docMk/>
            <pc:sldMk cId="109857222" sldId="256"/>
            <ac:spMk id="44" creationId="{8CF5E676-CA04-4CED-9F1E-5026ED66E66D}"/>
          </ac:spMkLst>
        </pc:spChg>
        <pc:spChg chg="add del">
          <ac:chgData name="Sai Ganesh Eswaraprasad" userId="91680109e206d37c" providerId="Windows Live" clId="Web-{E83791BC-6D91-4B93-9637-4F3CF7A443B2}" dt="2022-11-30T15:39:19.361" v="64"/>
          <ac:spMkLst>
            <pc:docMk/>
            <pc:sldMk cId="109857222" sldId="256"/>
            <ac:spMk id="45" creationId="{6BA9E676-A8FC-4C2F-8D78-C13ED8ABDBA8}"/>
          </ac:spMkLst>
        </pc:spChg>
        <pc:spChg chg="add del">
          <ac:chgData name="Sai Ganesh Eswaraprasad" userId="91680109e206d37c" providerId="Windows Live" clId="Web-{E83791BC-6D91-4B93-9637-4F3CF7A443B2}" dt="2022-11-30T15:39:19.361" v="64"/>
          <ac:spMkLst>
            <pc:docMk/>
            <pc:sldMk cId="109857222" sldId="256"/>
            <ac:spMk id="46" creationId="{A2B5CBEA-F125-49B6-8335-227C325B112B}"/>
          </ac:spMkLst>
        </pc:spChg>
        <pc:spChg chg="add del">
          <ac:chgData name="Sai Ganesh Eswaraprasad" userId="91680109e206d37c" providerId="Windows Live" clId="Web-{E83791BC-6D91-4B93-9637-4F3CF7A443B2}" dt="2022-11-30T15:39:19.361" v="64"/>
          <ac:spMkLst>
            <pc:docMk/>
            <pc:sldMk cId="109857222" sldId="256"/>
            <ac:spMk id="47" creationId="{EECD79B5-5FC5-495F-BFD6-346C16E787A7}"/>
          </ac:spMkLst>
        </pc:spChg>
        <pc:spChg chg="add del">
          <ac:chgData name="Sai Ganesh Eswaraprasad" userId="91680109e206d37c" providerId="Windows Live" clId="Web-{E83791BC-6D91-4B93-9637-4F3CF7A443B2}" dt="2022-11-30T15:39:19.361" v="64"/>
          <ac:spMkLst>
            <pc:docMk/>
            <pc:sldMk cId="109857222" sldId="256"/>
            <ac:spMk id="48" creationId="{2C1D3151-5F97-4860-B56C-C98BD62CC255}"/>
          </ac:spMkLst>
        </pc:spChg>
        <pc:spChg chg="add del">
          <ac:chgData name="Sai Ganesh Eswaraprasad" userId="91680109e206d37c" providerId="Windows Live" clId="Web-{E83791BC-6D91-4B93-9637-4F3CF7A443B2}" dt="2022-11-30T15:39:19.361" v="64"/>
          <ac:spMkLst>
            <pc:docMk/>
            <pc:sldMk cId="109857222" sldId="256"/>
            <ac:spMk id="49" creationId="{32D9D048-3063-435A-8C23-26C1907E9619}"/>
          </ac:spMkLst>
        </pc:spChg>
        <pc:spChg chg="add del">
          <ac:chgData name="Sai Ganesh Eswaraprasad" userId="91680109e206d37c" providerId="Windows Live" clId="Web-{E83791BC-6D91-4B93-9637-4F3CF7A443B2}" dt="2022-11-30T15:39:19.361" v="64"/>
          <ac:spMkLst>
            <pc:docMk/>
            <pc:sldMk cId="109857222" sldId="256"/>
            <ac:spMk id="50" creationId="{8DE96824-E506-4448-8704-5EC7BF7BC51B}"/>
          </ac:spMkLst>
        </pc:spChg>
        <pc:spChg chg="add del">
          <ac:chgData name="Sai Ganesh Eswaraprasad" userId="91680109e206d37c" providerId="Windows Live" clId="Web-{E83791BC-6D91-4B93-9637-4F3CF7A443B2}" dt="2022-11-30T15:39:19.361" v="64"/>
          <ac:spMkLst>
            <pc:docMk/>
            <pc:sldMk cId="109857222" sldId="256"/>
            <ac:spMk id="51" creationId="{4D1A5E71-B6B6-486A-8CDC-C7ABD9B903F6}"/>
          </ac:spMkLst>
        </pc:spChg>
        <pc:spChg chg="add del">
          <ac:chgData name="Sai Ganesh Eswaraprasad" userId="91680109e206d37c" providerId="Windows Live" clId="Web-{E83791BC-6D91-4B93-9637-4F3CF7A443B2}" dt="2022-11-30T15:39:19.361" v="64"/>
          <ac:spMkLst>
            <pc:docMk/>
            <pc:sldMk cId="109857222" sldId="256"/>
            <ac:spMk id="52" creationId="{B6C541AE-9B02-44C0-B8C6-B2DEA7ED3813}"/>
          </ac:spMkLst>
        </pc:spChg>
        <pc:spChg chg="add">
          <ac:chgData name="Sai Ganesh Eswaraprasad" userId="91680109e206d37c" providerId="Windows Live" clId="Web-{E83791BC-6D91-4B93-9637-4F3CF7A443B2}" dt="2022-11-30T15:39:19.361" v="64"/>
          <ac:spMkLst>
            <pc:docMk/>
            <pc:sldMk cId="109857222" sldId="256"/>
            <ac:spMk id="57" creationId="{44CA1620-2C02-4B4E-97C8-06FCE85EEB0E}"/>
          </ac:spMkLst>
        </pc:spChg>
        <pc:spChg chg="add">
          <ac:chgData name="Sai Ganesh Eswaraprasad" userId="91680109e206d37c" providerId="Windows Live" clId="Web-{E83791BC-6D91-4B93-9637-4F3CF7A443B2}" dt="2022-11-30T15:39:19.361" v="64"/>
          <ac:spMkLst>
            <pc:docMk/>
            <pc:sldMk cId="109857222" sldId="256"/>
            <ac:spMk id="59" creationId="{3657DE79-27F8-4881-BE3B-5321D1801425}"/>
          </ac:spMkLst>
        </pc:spChg>
        <pc:spChg chg="add">
          <ac:chgData name="Sai Ganesh Eswaraprasad" userId="91680109e206d37c" providerId="Windows Live" clId="Web-{E83791BC-6D91-4B93-9637-4F3CF7A443B2}" dt="2022-11-30T15:39:19.361" v="64"/>
          <ac:spMkLst>
            <pc:docMk/>
            <pc:sldMk cId="109857222" sldId="256"/>
            <ac:spMk id="69" creationId="{085AB271-571D-4C19-9FCC-C760834A8937}"/>
          </ac:spMkLst>
        </pc:spChg>
        <pc:grpChg chg="add">
          <ac:chgData name="Sai Ganesh Eswaraprasad" userId="91680109e206d37c" providerId="Windows Live" clId="Web-{E83791BC-6D91-4B93-9637-4F3CF7A443B2}" dt="2022-11-30T15:39:19.361" v="64"/>
          <ac:grpSpMkLst>
            <pc:docMk/>
            <pc:sldMk cId="109857222" sldId="256"/>
            <ac:grpSpMk id="61" creationId="{DB733608-1322-485D-B942-B827E6997F08}"/>
          </ac:grpSpMkLst>
        </pc:grpChg>
      </pc:sldChg>
      <pc:sldChg chg="addSp delSp modSp new mod modTransition setBg addAnim modAnim">
        <pc:chgData name="Sai Ganesh Eswaraprasad" userId="91680109e206d37c" providerId="Windows Live" clId="Web-{E83791BC-6D91-4B93-9637-4F3CF7A443B2}" dt="2022-11-30T16:16:57.351" v="273"/>
        <pc:sldMkLst>
          <pc:docMk/>
          <pc:sldMk cId="173842343" sldId="257"/>
        </pc:sldMkLst>
        <pc:spChg chg="mod">
          <ac:chgData name="Sai Ganesh Eswaraprasad" userId="91680109e206d37c" providerId="Windows Live" clId="Web-{E83791BC-6D91-4B93-9637-4F3CF7A443B2}" dt="2022-11-30T15:42:39.601" v="98"/>
          <ac:spMkLst>
            <pc:docMk/>
            <pc:sldMk cId="173842343" sldId="257"/>
            <ac:spMk id="2" creationId="{7D121A1C-A199-74E6-8C93-E003B9A13D9D}"/>
          </ac:spMkLst>
        </pc:spChg>
        <pc:spChg chg="add del mod">
          <ac:chgData name="Sai Ganesh Eswaraprasad" userId="91680109e206d37c" providerId="Windows Live" clId="Web-{E83791BC-6D91-4B93-9637-4F3CF7A443B2}" dt="2022-11-30T15:42:56.164" v="107"/>
          <ac:spMkLst>
            <pc:docMk/>
            <pc:sldMk cId="173842343" sldId="257"/>
            <ac:spMk id="3" creationId="{17C6FE36-9B51-ECD8-A4B1-F95FDFB99D6E}"/>
          </ac:spMkLst>
        </pc:spChg>
        <pc:spChg chg="add del">
          <ac:chgData name="Sai Ganesh Eswaraprasad" userId="91680109e206d37c" providerId="Windows Live" clId="Web-{E83791BC-6D91-4B93-9637-4F3CF7A443B2}" dt="2022-11-30T15:42:39.601" v="98"/>
          <ac:spMkLst>
            <pc:docMk/>
            <pc:sldMk cId="173842343" sldId="257"/>
            <ac:spMk id="9" creationId="{308119F7-B84E-4EBF-919F-A9B0F6D92473}"/>
          </ac:spMkLst>
        </pc:spChg>
        <pc:spChg chg="add del">
          <ac:chgData name="Sai Ganesh Eswaraprasad" userId="91680109e206d37c" providerId="Windows Live" clId="Web-{E83791BC-6D91-4B93-9637-4F3CF7A443B2}" dt="2022-11-30T15:42:39.601" v="98"/>
          <ac:spMkLst>
            <pc:docMk/>
            <pc:sldMk cId="173842343" sldId="257"/>
            <ac:spMk id="11" creationId="{DAA17479-17CB-402A-8689-750C6F38584C}"/>
          </ac:spMkLst>
        </pc:spChg>
        <pc:spChg chg="add del">
          <ac:chgData name="Sai Ganesh Eswaraprasad" userId="91680109e206d37c" providerId="Windows Live" clId="Web-{E83791BC-6D91-4B93-9637-4F3CF7A443B2}" dt="2022-11-30T15:42:39.601" v="98"/>
          <ac:spMkLst>
            <pc:docMk/>
            <pc:sldMk cId="173842343" sldId="257"/>
            <ac:spMk id="13" creationId="{F534AA72-89BF-4BB0-B339-DEB9FC7F1BF2}"/>
          </ac:spMkLst>
        </pc:spChg>
        <pc:graphicFrameChg chg="add del">
          <ac:chgData name="Sai Ganesh Eswaraprasad" userId="91680109e206d37c" providerId="Windows Live" clId="Web-{E83791BC-6D91-4B93-9637-4F3CF7A443B2}" dt="2022-11-30T15:42:39.601" v="98"/>
          <ac:graphicFrameMkLst>
            <pc:docMk/>
            <pc:sldMk cId="173842343" sldId="257"/>
            <ac:graphicFrameMk id="5" creationId="{570357D9-36E0-DD15-06D8-BC9AD4ED6106}"/>
          </ac:graphicFrameMkLst>
        </pc:graphicFrameChg>
        <pc:graphicFrameChg chg="add del">
          <ac:chgData name="Sai Ganesh Eswaraprasad" userId="91680109e206d37c" providerId="Windows Live" clId="Web-{E83791BC-6D91-4B93-9637-4F3CF7A443B2}" dt="2022-11-30T15:42:43.836" v="100"/>
          <ac:graphicFrameMkLst>
            <pc:docMk/>
            <pc:sldMk cId="173842343" sldId="257"/>
            <ac:graphicFrameMk id="15" creationId="{16C496F6-ECFB-7691-BAA6-AD8CC22DEF3F}"/>
          </ac:graphicFrameMkLst>
        </pc:graphicFrameChg>
        <pc:graphicFrameChg chg="add del">
          <ac:chgData name="Sai Ganesh Eswaraprasad" userId="91680109e206d37c" providerId="Windows Live" clId="Web-{E83791BC-6D91-4B93-9637-4F3CF7A443B2}" dt="2022-11-30T15:42:47.289" v="102"/>
          <ac:graphicFrameMkLst>
            <pc:docMk/>
            <pc:sldMk cId="173842343" sldId="257"/>
            <ac:graphicFrameMk id="17" creationId="{49BDD6FB-4509-3C07-A6CC-6E6634F3003A}"/>
          </ac:graphicFrameMkLst>
        </pc:graphicFrameChg>
        <pc:graphicFrameChg chg="add del">
          <ac:chgData name="Sai Ganesh Eswaraprasad" userId="91680109e206d37c" providerId="Windows Live" clId="Web-{E83791BC-6D91-4B93-9637-4F3CF7A443B2}" dt="2022-11-30T15:42:49.836" v="104"/>
          <ac:graphicFrameMkLst>
            <pc:docMk/>
            <pc:sldMk cId="173842343" sldId="257"/>
            <ac:graphicFrameMk id="19" creationId="{16C496F6-ECFB-7691-BAA6-AD8CC22DEF3F}"/>
          </ac:graphicFrameMkLst>
        </pc:graphicFrameChg>
        <pc:graphicFrameChg chg="add del">
          <ac:chgData name="Sai Ganesh Eswaraprasad" userId="91680109e206d37c" providerId="Windows Live" clId="Web-{E83791BC-6D91-4B93-9637-4F3CF7A443B2}" dt="2022-11-30T15:42:56.149" v="106"/>
          <ac:graphicFrameMkLst>
            <pc:docMk/>
            <pc:sldMk cId="173842343" sldId="257"/>
            <ac:graphicFrameMk id="21" creationId="{FAB4DF79-FC2E-CEAE-D04A-A370D9889857}"/>
          </ac:graphicFrameMkLst>
        </pc:graphicFrameChg>
        <pc:graphicFrameChg chg="add mod">
          <ac:chgData name="Sai Ganesh Eswaraprasad" userId="91680109e206d37c" providerId="Windows Live" clId="Web-{E83791BC-6D91-4B93-9637-4F3CF7A443B2}" dt="2022-11-30T15:43:39.431" v="111" actId="14100"/>
          <ac:graphicFrameMkLst>
            <pc:docMk/>
            <pc:sldMk cId="173842343" sldId="257"/>
            <ac:graphicFrameMk id="23" creationId="{0EB26004-94AE-0050-0212-280A8DC2DAE3}"/>
          </ac:graphicFrameMkLst>
        </pc:graphicFrameChg>
      </pc:sldChg>
      <pc:sldChg chg="addSp delSp modSp new mod modTransition setBg addAnim modAnim">
        <pc:chgData name="Sai Ganesh Eswaraprasad" userId="91680109e206d37c" providerId="Windows Live" clId="Web-{E83791BC-6D91-4B93-9637-4F3CF7A443B2}" dt="2022-11-30T16:17:05.570" v="278"/>
        <pc:sldMkLst>
          <pc:docMk/>
          <pc:sldMk cId="692842497" sldId="258"/>
        </pc:sldMkLst>
        <pc:spChg chg="mod">
          <ac:chgData name="Sai Ganesh Eswaraprasad" userId="91680109e206d37c" providerId="Windows Live" clId="Web-{E83791BC-6D91-4B93-9637-4F3CF7A443B2}" dt="2022-11-30T15:48:48.643" v="171"/>
          <ac:spMkLst>
            <pc:docMk/>
            <pc:sldMk cId="692842497" sldId="258"/>
            <ac:spMk id="2" creationId="{681326CC-5EC2-816C-5C53-E273FF248668}"/>
          </ac:spMkLst>
        </pc:spChg>
        <pc:spChg chg="mod">
          <ac:chgData name="Sai Ganesh Eswaraprasad" userId="91680109e206d37c" providerId="Windows Live" clId="Web-{E83791BC-6D91-4B93-9637-4F3CF7A443B2}" dt="2022-11-30T15:49:17.440" v="178" actId="20577"/>
          <ac:spMkLst>
            <pc:docMk/>
            <pc:sldMk cId="692842497" sldId="258"/>
            <ac:spMk id="3" creationId="{C9F307B6-5523-7850-E872-C3CBD672B628}"/>
          </ac:spMkLst>
        </pc:spChg>
        <pc:spChg chg="add del">
          <ac:chgData name="Sai Ganesh Eswaraprasad" userId="91680109e206d37c" providerId="Windows Live" clId="Web-{E83791BC-6D91-4B93-9637-4F3CF7A443B2}" dt="2022-11-30T15:48:48.627" v="170"/>
          <ac:spMkLst>
            <pc:docMk/>
            <pc:sldMk cId="692842497" sldId="258"/>
            <ac:spMk id="8" creationId="{C52E2836-9095-4D3C-85DB-A013CBD51365}"/>
          </ac:spMkLst>
        </pc:spChg>
        <pc:spChg chg="add del">
          <ac:chgData name="Sai Ganesh Eswaraprasad" userId="91680109e206d37c" providerId="Windows Live" clId="Web-{E83791BC-6D91-4B93-9637-4F3CF7A443B2}" dt="2022-11-30T15:48:48.627" v="170"/>
          <ac:spMkLst>
            <pc:docMk/>
            <pc:sldMk cId="692842497" sldId="258"/>
            <ac:spMk id="10" creationId="{A92B8916-626C-4C83-B808-82B7DF02CA35}"/>
          </ac:spMkLst>
        </pc:spChg>
        <pc:spChg chg="add del">
          <ac:chgData name="Sai Ganesh Eswaraprasad" userId="91680109e206d37c" providerId="Windows Live" clId="Web-{E83791BC-6D91-4B93-9637-4F3CF7A443B2}" dt="2022-11-30T15:48:48.627" v="170"/>
          <ac:spMkLst>
            <pc:docMk/>
            <pc:sldMk cId="692842497" sldId="258"/>
            <ac:spMk id="12" creationId="{14DAEE6D-D7E7-4E31-9E45-96B6E2F6E0CB}"/>
          </ac:spMkLst>
        </pc:spChg>
        <pc:spChg chg="add del">
          <ac:chgData name="Sai Ganesh Eswaraprasad" userId="91680109e206d37c" providerId="Windows Live" clId="Web-{E83791BC-6D91-4B93-9637-4F3CF7A443B2}" dt="2022-11-30T15:48:48.627" v="170"/>
          <ac:spMkLst>
            <pc:docMk/>
            <pc:sldMk cId="692842497" sldId="258"/>
            <ac:spMk id="14" creationId="{5D976E54-F014-4833-9EB7-2588113E1C06}"/>
          </ac:spMkLst>
        </pc:spChg>
        <pc:spChg chg="add">
          <ac:chgData name="Sai Ganesh Eswaraprasad" userId="91680109e206d37c" providerId="Windows Live" clId="Web-{E83791BC-6D91-4B93-9637-4F3CF7A443B2}" dt="2022-11-30T15:48:48.643" v="171"/>
          <ac:spMkLst>
            <pc:docMk/>
            <pc:sldMk cId="692842497" sldId="258"/>
            <ac:spMk id="16" creationId="{6E9D6223-8D87-4038-BE74-D5224B024FFD}"/>
          </ac:spMkLst>
        </pc:spChg>
        <pc:spChg chg="add">
          <ac:chgData name="Sai Ganesh Eswaraprasad" userId="91680109e206d37c" providerId="Windows Live" clId="Web-{E83791BC-6D91-4B93-9637-4F3CF7A443B2}" dt="2022-11-30T15:48:48.643" v="171"/>
          <ac:spMkLst>
            <pc:docMk/>
            <pc:sldMk cId="692842497" sldId="258"/>
            <ac:spMk id="17" creationId="{A46FBF49-EC0D-4E09-A77B-DB4E8257E7EA}"/>
          </ac:spMkLst>
        </pc:spChg>
        <pc:spChg chg="add">
          <ac:chgData name="Sai Ganesh Eswaraprasad" userId="91680109e206d37c" providerId="Windows Live" clId="Web-{E83791BC-6D91-4B93-9637-4F3CF7A443B2}" dt="2022-11-30T15:48:48.643" v="171"/>
          <ac:spMkLst>
            <pc:docMk/>
            <pc:sldMk cId="692842497" sldId="258"/>
            <ac:spMk id="18" creationId="{63AA13D0-BF0A-4B8F-9FD6-CAE2DCD93980}"/>
          </ac:spMkLst>
        </pc:spChg>
        <pc:spChg chg="add">
          <ac:chgData name="Sai Ganesh Eswaraprasad" userId="91680109e206d37c" providerId="Windows Live" clId="Web-{E83791BC-6D91-4B93-9637-4F3CF7A443B2}" dt="2022-11-30T15:48:48.643" v="171"/>
          <ac:spMkLst>
            <pc:docMk/>
            <pc:sldMk cId="692842497" sldId="258"/>
            <ac:spMk id="19" creationId="{15BE2CF8-7196-4BC3-B312-B0EE486D92FB}"/>
          </ac:spMkLst>
        </pc:spChg>
      </pc:sldChg>
      <pc:sldChg chg="addSp modSp new mod modTransition setBg addAnim modAnim">
        <pc:chgData name="Sai Ganesh Eswaraprasad" userId="91680109e206d37c" providerId="Windows Live" clId="Web-{E83791BC-6D91-4B93-9637-4F3CF7A443B2}" dt="2022-11-30T16:17:20.148" v="283"/>
        <pc:sldMkLst>
          <pc:docMk/>
          <pc:sldMk cId="819366070" sldId="259"/>
        </pc:sldMkLst>
        <pc:spChg chg="mod">
          <ac:chgData name="Sai Ganesh Eswaraprasad" userId="91680109e206d37c" providerId="Windows Live" clId="Web-{E83791BC-6D91-4B93-9637-4F3CF7A443B2}" dt="2022-11-30T15:51:11.146" v="224"/>
          <ac:spMkLst>
            <pc:docMk/>
            <pc:sldMk cId="819366070" sldId="259"/>
            <ac:spMk id="2" creationId="{961A740E-5193-2266-C848-D738EA0BA859}"/>
          </ac:spMkLst>
        </pc:spChg>
        <pc:spChg chg="mod">
          <ac:chgData name="Sai Ganesh Eswaraprasad" userId="91680109e206d37c" providerId="Windows Live" clId="Web-{E83791BC-6D91-4B93-9637-4F3CF7A443B2}" dt="2022-11-30T15:52:14.508" v="233" actId="14100"/>
          <ac:spMkLst>
            <pc:docMk/>
            <pc:sldMk cId="819366070" sldId="259"/>
            <ac:spMk id="3" creationId="{AA216D0D-53D5-3F3D-616E-FF4C9268C286}"/>
          </ac:spMkLst>
        </pc:spChg>
        <pc:spChg chg="add">
          <ac:chgData name="Sai Ganesh Eswaraprasad" userId="91680109e206d37c" providerId="Windows Live" clId="Web-{E83791BC-6D91-4B93-9637-4F3CF7A443B2}" dt="2022-11-30T15:51:11.146" v="224"/>
          <ac:spMkLst>
            <pc:docMk/>
            <pc:sldMk cId="819366070" sldId="259"/>
            <ac:spMk id="8" creationId="{76A10F56-4600-4E72-882F-DF9A3D70548A}"/>
          </ac:spMkLst>
        </pc:spChg>
        <pc:spChg chg="add">
          <ac:chgData name="Sai Ganesh Eswaraprasad" userId="91680109e206d37c" providerId="Windows Live" clId="Web-{E83791BC-6D91-4B93-9637-4F3CF7A443B2}" dt="2022-11-30T15:51:11.146" v="224"/>
          <ac:spMkLst>
            <pc:docMk/>
            <pc:sldMk cId="819366070" sldId="259"/>
            <ac:spMk id="10" creationId="{44E7C649-57E0-4A93-B134-67101C0725AD}"/>
          </ac:spMkLst>
        </pc:spChg>
        <pc:spChg chg="add">
          <ac:chgData name="Sai Ganesh Eswaraprasad" userId="91680109e206d37c" providerId="Windows Live" clId="Web-{E83791BC-6D91-4B93-9637-4F3CF7A443B2}" dt="2022-11-30T15:51:11.146" v="224"/>
          <ac:spMkLst>
            <pc:docMk/>
            <pc:sldMk cId="819366070" sldId="259"/>
            <ac:spMk id="12" creationId="{AA35AF4F-B82E-435B-8949-29173A0559E8}"/>
          </ac:spMkLst>
        </pc:spChg>
      </pc:sldChg>
      <pc:sldChg chg="addSp delSp modSp new mod modTransition setBg addAnim modAnim">
        <pc:chgData name="Sai Ganesh Eswaraprasad" userId="91680109e206d37c" providerId="Windows Live" clId="Web-{E83791BC-6D91-4B93-9637-4F3CF7A443B2}" dt="2022-11-30T16:17:28.945" v="288"/>
        <pc:sldMkLst>
          <pc:docMk/>
          <pc:sldMk cId="103632619" sldId="260"/>
        </pc:sldMkLst>
        <pc:spChg chg="mod">
          <ac:chgData name="Sai Ganesh Eswaraprasad" userId="91680109e206d37c" providerId="Windows Live" clId="Web-{E83791BC-6D91-4B93-9637-4F3CF7A443B2}" dt="2022-11-30T15:53:19.603" v="246"/>
          <ac:spMkLst>
            <pc:docMk/>
            <pc:sldMk cId="103632619" sldId="260"/>
            <ac:spMk id="2" creationId="{87B0A728-E81F-1973-E1CA-1BE285F6161D}"/>
          </ac:spMkLst>
        </pc:spChg>
        <pc:spChg chg="del mod">
          <ac:chgData name="Sai Ganesh Eswaraprasad" userId="91680109e206d37c" providerId="Windows Live" clId="Web-{E83791BC-6D91-4B93-9637-4F3CF7A443B2}" dt="2022-11-30T15:53:19.603" v="246"/>
          <ac:spMkLst>
            <pc:docMk/>
            <pc:sldMk cId="103632619" sldId="260"/>
            <ac:spMk id="3" creationId="{89C186B3-C3B7-906E-3205-7A363562E632}"/>
          </ac:spMkLst>
        </pc:spChg>
        <pc:spChg chg="add">
          <ac:chgData name="Sai Ganesh Eswaraprasad" userId="91680109e206d37c" providerId="Windows Live" clId="Web-{E83791BC-6D91-4B93-9637-4F3CF7A443B2}" dt="2022-11-30T15:53:19.603" v="246"/>
          <ac:spMkLst>
            <pc:docMk/>
            <pc:sldMk cId="103632619" sldId="260"/>
            <ac:spMk id="9" creationId="{308119F7-B84E-4EBF-919F-A9B0F6D92473}"/>
          </ac:spMkLst>
        </pc:spChg>
        <pc:spChg chg="add">
          <ac:chgData name="Sai Ganesh Eswaraprasad" userId="91680109e206d37c" providerId="Windows Live" clId="Web-{E83791BC-6D91-4B93-9637-4F3CF7A443B2}" dt="2022-11-30T15:53:19.603" v="246"/>
          <ac:spMkLst>
            <pc:docMk/>
            <pc:sldMk cId="103632619" sldId="260"/>
            <ac:spMk id="11" creationId="{DAA17479-17CB-402A-8689-750C6F38584C}"/>
          </ac:spMkLst>
        </pc:spChg>
        <pc:spChg chg="add">
          <ac:chgData name="Sai Ganesh Eswaraprasad" userId="91680109e206d37c" providerId="Windows Live" clId="Web-{E83791BC-6D91-4B93-9637-4F3CF7A443B2}" dt="2022-11-30T15:53:19.603" v="246"/>
          <ac:spMkLst>
            <pc:docMk/>
            <pc:sldMk cId="103632619" sldId="260"/>
            <ac:spMk id="13" creationId="{F534AA72-89BF-4BB0-B339-DEB9FC7F1BF2}"/>
          </ac:spMkLst>
        </pc:spChg>
        <pc:graphicFrameChg chg="add">
          <ac:chgData name="Sai Ganesh Eswaraprasad" userId="91680109e206d37c" providerId="Windows Live" clId="Web-{E83791BC-6D91-4B93-9637-4F3CF7A443B2}" dt="2022-11-30T15:53:19.603" v="246"/>
          <ac:graphicFrameMkLst>
            <pc:docMk/>
            <pc:sldMk cId="103632619" sldId="260"/>
            <ac:graphicFrameMk id="5" creationId="{CFFE1572-7D62-21B5-D779-106595A718F8}"/>
          </ac:graphicFrameMkLst>
        </pc:graphicFrameChg>
      </pc:sldChg>
      <pc:sldChg chg="addSp modSp new mod modTransition setBg addAnim modAnim">
        <pc:chgData name="Sai Ganesh Eswaraprasad" userId="91680109e206d37c" providerId="Windows Live" clId="Web-{E83791BC-6D91-4B93-9637-4F3CF7A443B2}" dt="2022-11-30T16:17:39.149" v="293"/>
        <pc:sldMkLst>
          <pc:docMk/>
          <pc:sldMk cId="2273433513" sldId="261"/>
        </pc:sldMkLst>
        <pc:spChg chg="mod">
          <ac:chgData name="Sai Ganesh Eswaraprasad" userId="91680109e206d37c" providerId="Windows Live" clId="Web-{E83791BC-6D91-4B93-9637-4F3CF7A443B2}" dt="2022-11-30T15:55:05.028" v="254"/>
          <ac:spMkLst>
            <pc:docMk/>
            <pc:sldMk cId="2273433513" sldId="261"/>
            <ac:spMk id="2" creationId="{E6713992-BF6D-3C6A-4476-E67C320D560C}"/>
          </ac:spMkLst>
        </pc:spChg>
        <pc:spChg chg="mod">
          <ac:chgData name="Sai Ganesh Eswaraprasad" userId="91680109e206d37c" providerId="Windows Live" clId="Web-{E83791BC-6D91-4B93-9637-4F3CF7A443B2}" dt="2022-11-30T15:55:57.014" v="265" actId="14100"/>
          <ac:spMkLst>
            <pc:docMk/>
            <pc:sldMk cId="2273433513" sldId="261"/>
            <ac:spMk id="3" creationId="{4428049C-A69C-1654-0612-1F86A220D886}"/>
          </ac:spMkLst>
        </pc:spChg>
        <pc:spChg chg="add">
          <ac:chgData name="Sai Ganesh Eswaraprasad" userId="91680109e206d37c" providerId="Windows Live" clId="Web-{E83791BC-6D91-4B93-9637-4F3CF7A443B2}" dt="2022-11-30T15:55:05.028" v="254"/>
          <ac:spMkLst>
            <pc:docMk/>
            <pc:sldMk cId="2273433513" sldId="261"/>
            <ac:spMk id="8" creationId="{76A10F56-4600-4E72-882F-DF9A3D70548A}"/>
          </ac:spMkLst>
        </pc:spChg>
        <pc:spChg chg="add">
          <ac:chgData name="Sai Ganesh Eswaraprasad" userId="91680109e206d37c" providerId="Windows Live" clId="Web-{E83791BC-6D91-4B93-9637-4F3CF7A443B2}" dt="2022-11-30T15:55:05.028" v="254"/>
          <ac:spMkLst>
            <pc:docMk/>
            <pc:sldMk cId="2273433513" sldId="261"/>
            <ac:spMk id="10" creationId="{44E7C649-57E0-4A93-B134-67101C0725AD}"/>
          </ac:spMkLst>
        </pc:spChg>
        <pc:spChg chg="add">
          <ac:chgData name="Sai Ganesh Eswaraprasad" userId="91680109e206d37c" providerId="Windows Live" clId="Web-{E83791BC-6D91-4B93-9637-4F3CF7A443B2}" dt="2022-11-30T15:55:05.028" v="254"/>
          <ac:spMkLst>
            <pc:docMk/>
            <pc:sldMk cId="2273433513" sldId="261"/>
            <ac:spMk id="12" creationId="{AA35AF4F-B82E-435B-8949-29173A0559E8}"/>
          </ac:spMkLst>
        </pc:spChg>
      </pc:sldChg>
      <pc:sldMasterChg chg="add del addSldLayout delSldLayout">
        <pc:chgData name="Sai Ganesh Eswaraprasad" userId="91680109e206d37c" providerId="Windows Live" clId="Web-{E83791BC-6D91-4B93-9637-4F3CF7A443B2}" dt="2022-11-30T15:38:04.891" v="31"/>
        <pc:sldMasterMkLst>
          <pc:docMk/>
          <pc:sldMasterMk cId="2460954070" sldId="2147483660"/>
        </pc:sldMasterMkLst>
        <pc:sldLayoutChg chg="add del">
          <pc:chgData name="Sai Ganesh Eswaraprasad" userId="91680109e206d37c" providerId="Windows Live" clId="Web-{E83791BC-6D91-4B93-9637-4F3CF7A443B2}" dt="2022-11-30T15:38:04.891" v="31"/>
          <pc:sldLayoutMkLst>
            <pc:docMk/>
            <pc:sldMasterMk cId="2460954070" sldId="2147483660"/>
            <pc:sldLayoutMk cId="2385387890" sldId="2147483661"/>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949138452" sldId="2147483662"/>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2591524520" sldId="2147483663"/>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1203092039" sldId="2147483664"/>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3733172339" sldId="2147483665"/>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3210312558" sldId="2147483666"/>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3146388984" sldId="2147483667"/>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3171841454" sldId="2147483668"/>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1718958274" sldId="2147483669"/>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2202905451" sldId="2147483670"/>
          </pc:sldLayoutMkLst>
        </pc:sldLayoutChg>
        <pc:sldLayoutChg chg="add del">
          <pc:chgData name="Sai Ganesh Eswaraprasad" userId="91680109e206d37c" providerId="Windows Live" clId="Web-{E83791BC-6D91-4B93-9637-4F3CF7A443B2}" dt="2022-11-30T15:38:04.891" v="31"/>
          <pc:sldLayoutMkLst>
            <pc:docMk/>
            <pc:sldMasterMk cId="2460954070" sldId="2147483660"/>
            <pc:sldLayoutMk cId="3479445657" sldId="2147483671"/>
          </pc:sldLayoutMkLst>
        </pc:sldLayoutChg>
      </pc:sldMasterChg>
      <pc:sldMasterChg chg="add del addSldLayout delSldLayout">
        <pc:chgData name="Sai Ganesh Eswaraprasad" userId="91680109e206d37c" providerId="Windows Live" clId="Web-{E83791BC-6D91-4B93-9637-4F3CF7A443B2}" dt="2022-11-30T15:39:19.361" v="64"/>
        <pc:sldMasterMkLst>
          <pc:docMk/>
          <pc:sldMasterMk cId="1916861258" sldId="2147483685"/>
        </pc:sldMasterMkLst>
        <pc:sldLayoutChg chg="add del">
          <pc:chgData name="Sai Ganesh Eswaraprasad" userId="91680109e206d37c" providerId="Windows Live" clId="Web-{E83791BC-6D91-4B93-9637-4F3CF7A443B2}" dt="2022-11-30T15:39:19.361" v="64"/>
          <pc:sldLayoutMkLst>
            <pc:docMk/>
            <pc:sldMasterMk cId="1916861258" sldId="2147483685"/>
            <pc:sldLayoutMk cId="3656807095" sldId="2147483674"/>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424525454" sldId="2147483675"/>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137865942" sldId="2147483676"/>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4189642110" sldId="2147483677"/>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3350946479" sldId="2147483678"/>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587765903" sldId="2147483679"/>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2719608602" sldId="2147483680"/>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1406796920" sldId="2147483681"/>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1618720910" sldId="2147483682"/>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2522675820" sldId="2147483683"/>
          </pc:sldLayoutMkLst>
        </pc:sldLayoutChg>
        <pc:sldLayoutChg chg="add del">
          <pc:chgData name="Sai Ganesh Eswaraprasad" userId="91680109e206d37c" providerId="Windows Live" clId="Web-{E83791BC-6D91-4B93-9637-4F3CF7A443B2}" dt="2022-11-30T15:39:19.361" v="64"/>
          <pc:sldLayoutMkLst>
            <pc:docMk/>
            <pc:sldMasterMk cId="1916861258" sldId="2147483685"/>
            <pc:sldLayoutMk cId="675858748" sldId="2147483684"/>
          </pc:sldLayoutMkLst>
        </pc:sldLayoutChg>
      </pc:sldMasterChg>
      <pc:sldMasterChg chg="add del addSldLayout delSldLayout">
        <pc:chgData name="Sai Ganesh Eswaraprasad" userId="91680109e206d37c" providerId="Windows Live" clId="Web-{E83791BC-6D91-4B93-9637-4F3CF7A443B2}" dt="2022-11-30T15:38:04.812" v="30"/>
        <pc:sldMasterMkLst>
          <pc:docMk/>
          <pc:sldMasterMk cId="3187243191" sldId="2147483685"/>
        </pc:sldMasterMkLst>
        <pc:sldLayoutChg chg="add del">
          <pc:chgData name="Sai Ganesh Eswaraprasad" userId="91680109e206d37c" providerId="Windows Live" clId="Web-{E83791BC-6D91-4B93-9637-4F3CF7A443B2}" dt="2022-11-30T15:38:04.812" v="30"/>
          <pc:sldLayoutMkLst>
            <pc:docMk/>
            <pc:sldMasterMk cId="3187243191" sldId="2147483685"/>
            <pc:sldLayoutMk cId="1468056746" sldId="2147483674"/>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3889738246" sldId="2147483675"/>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1444033606" sldId="2147483676"/>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4016796357" sldId="2147483677"/>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3076755488" sldId="2147483678"/>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2700059562" sldId="2147483679"/>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3278434737" sldId="2147483680"/>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421939860" sldId="2147483681"/>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2394517909" sldId="2147483682"/>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4205661684" sldId="2147483683"/>
          </pc:sldLayoutMkLst>
        </pc:sldLayoutChg>
        <pc:sldLayoutChg chg="add del">
          <pc:chgData name="Sai Ganesh Eswaraprasad" userId="91680109e206d37c" providerId="Windows Live" clId="Web-{E83791BC-6D91-4B93-9637-4F3CF7A443B2}" dt="2022-11-30T15:38:04.812" v="30"/>
          <pc:sldLayoutMkLst>
            <pc:docMk/>
            <pc:sldMasterMk cId="3187243191" sldId="2147483685"/>
            <pc:sldLayoutMk cId="4266026098" sldId="2147483684"/>
          </pc:sldLayoutMkLst>
        </pc:sldLayoutChg>
      </pc:sldMasterChg>
      <pc:sldMasterChg chg="add addSldLayout">
        <pc:chgData name="Sai Ganesh Eswaraprasad" userId="91680109e206d37c" providerId="Windows Live" clId="Web-{E83791BC-6D91-4B93-9637-4F3CF7A443B2}" dt="2022-11-30T15:39:19.361" v="64"/>
        <pc:sldMasterMkLst>
          <pc:docMk/>
          <pc:sldMasterMk cId="2004187633" sldId="2147483775"/>
        </pc:sldMasterMkLst>
        <pc:sldLayoutChg chg="add">
          <pc:chgData name="Sai Ganesh Eswaraprasad" userId="91680109e206d37c" providerId="Windows Live" clId="Web-{E83791BC-6D91-4B93-9637-4F3CF7A443B2}" dt="2022-11-30T15:39:19.361" v="64"/>
          <pc:sldLayoutMkLst>
            <pc:docMk/>
            <pc:sldMasterMk cId="2004187633" sldId="2147483775"/>
            <pc:sldLayoutMk cId="3735040139" sldId="2147483764"/>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2529020430" sldId="2147483765"/>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2226952137" sldId="2147483766"/>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3741641618" sldId="2147483767"/>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1654072474" sldId="2147483768"/>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2542130832" sldId="2147483769"/>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1289297723" sldId="2147483770"/>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4229751919" sldId="2147483771"/>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956956768" sldId="2147483772"/>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2694756685" sldId="2147483773"/>
          </pc:sldLayoutMkLst>
        </pc:sldLayoutChg>
        <pc:sldLayoutChg chg="add">
          <pc:chgData name="Sai Ganesh Eswaraprasad" userId="91680109e206d37c" providerId="Windows Live" clId="Web-{E83791BC-6D91-4B93-9637-4F3CF7A443B2}" dt="2022-11-30T15:39:19.361" v="64"/>
          <pc:sldLayoutMkLst>
            <pc:docMk/>
            <pc:sldMasterMk cId="2004187633" sldId="2147483775"/>
            <pc:sldLayoutMk cId="3261715328" sldId="2147483774"/>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35910-C0B4-4DFD-9127-897388CF319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594705B-6DDB-429D-8A9C-5ED7A843A89D}">
      <dgm:prSet/>
      <dgm:spPr/>
      <dgm:t>
        <a:bodyPr/>
        <a:lstStyle/>
        <a:p>
          <a:pPr>
            <a:lnSpc>
              <a:spcPct val="100000"/>
            </a:lnSpc>
            <a:defRPr cap="all"/>
          </a:pPr>
          <a:r>
            <a:rPr lang="en-GB"/>
            <a:t>Neural networks have been used since the 1950s, but only recently have they become widely used due to advances in computing power and the availability of data. </a:t>
          </a:r>
          <a:endParaRPr lang="en-US"/>
        </a:p>
      </dgm:t>
    </dgm:pt>
    <dgm:pt modelId="{9AADE7A2-41DF-4F74-A5BC-FEEBEA8C4C00}" type="parTrans" cxnId="{61622EE9-D7DB-41D4-A719-635864E351A6}">
      <dgm:prSet/>
      <dgm:spPr/>
      <dgm:t>
        <a:bodyPr/>
        <a:lstStyle/>
        <a:p>
          <a:endParaRPr lang="en-US"/>
        </a:p>
      </dgm:t>
    </dgm:pt>
    <dgm:pt modelId="{03BEE787-BBB2-4348-90C7-71FA4DD6297D}" type="sibTrans" cxnId="{61622EE9-D7DB-41D4-A719-635864E351A6}">
      <dgm:prSet/>
      <dgm:spPr/>
      <dgm:t>
        <a:bodyPr/>
        <a:lstStyle/>
        <a:p>
          <a:endParaRPr lang="en-US"/>
        </a:p>
      </dgm:t>
    </dgm:pt>
    <dgm:pt modelId="{84B95F27-85A3-4B51-8708-86A5992FA51E}">
      <dgm:prSet/>
      <dgm:spPr/>
      <dgm:t>
        <a:bodyPr/>
        <a:lstStyle/>
        <a:p>
          <a:pPr>
            <a:lnSpc>
              <a:spcPct val="100000"/>
            </a:lnSpc>
            <a:defRPr cap="all"/>
          </a:pPr>
          <a:r>
            <a:rPr lang="en-GB"/>
            <a:t>In the past decade, neural networks have become increasingly complex, with the ability to process large amounts of data and recognize patterns. </a:t>
          </a:r>
          <a:endParaRPr lang="en-US"/>
        </a:p>
      </dgm:t>
    </dgm:pt>
    <dgm:pt modelId="{97E4F203-AF59-447A-8D2C-0E4DAECBE82E}" type="parTrans" cxnId="{4A34B9B9-3C40-4A98-AB38-E65F4E85EE0D}">
      <dgm:prSet/>
      <dgm:spPr/>
      <dgm:t>
        <a:bodyPr/>
        <a:lstStyle/>
        <a:p>
          <a:endParaRPr lang="en-US"/>
        </a:p>
      </dgm:t>
    </dgm:pt>
    <dgm:pt modelId="{18039B0F-C170-4BC5-9F20-8C59B403AB6D}" type="sibTrans" cxnId="{4A34B9B9-3C40-4A98-AB38-E65F4E85EE0D}">
      <dgm:prSet/>
      <dgm:spPr/>
      <dgm:t>
        <a:bodyPr/>
        <a:lstStyle/>
        <a:p>
          <a:endParaRPr lang="en-US"/>
        </a:p>
      </dgm:t>
    </dgm:pt>
    <dgm:pt modelId="{934F284D-B119-4C45-8B87-6E1DF489E23D}">
      <dgm:prSet/>
      <dgm:spPr/>
      <dgm:t>
        <a:bodyPr/>
        <a:lstStyle/>
        <a:p>
          <a:pPr>
            <a:lnSpc>
              <a:spcPct val="100000"/>
            </a:lnSpc>
            <a:defRPr cap="all"/>
          </a:pPr>
          <a:r>
            <a:rPr lang="en-GB"/>
            <a:t>This has enabled them to be used for tasks such as natural language processing, image recognition, and predictive modeling.</a:t>
          </a:r>
          <a:endParaRPr lang="en-US"/>
        </a:p>
      </dgm:t>
    </dgm:pt>
    <dgm:pt modelId="{4638F7F8-A079-47A0-8EF3-AA33457EDEB5}" type="parTrans" cxnId="{0C22A9A6-6286-451D-B294-6EAB3784641C}">
      <dgm:prSet/>
      <dgm:spPr/>
      <dgm:t>
        <a:bodyPr/>
        <a:lstStyle/>
        <a:p>
          <a:endParaRPr lang="en-US"/>
        </a:p>
      </dgm:t>
    </dgm:pt>
    <dgm:pt modelId="{CC11986D-B3F7-4517-9C48-B7FB928CA2A5}" type="sibTrans" cxnId="{0C22A9A6-6286-451D-B294-6EAB3784641C}">
      <dgm:prSet/>
      <dgm:spPr/>
      <dgm:t>
        <a:bodyPr/>
        <a:lstStyle/>
        <a:p>
          <a:endParaRPr lang="en-US"/>
        </a:p>
      </dgm:t>
    </dgm:pt>
    <dgm:pt modelId="{B9A4E7B1-58B4-470D-B042-A59FCA452C68}" type="pres">
      <dgm:prSet presAssocID="{A9A35910-C0B4-4DFD-9127-897388CF319F}" presName="root" presStyleCnt="0">
        <dgm:presLayoutVars>
          <dgm:dir/>
          <dgm:resizeHandles val="exact"/>
        </dgm:presLayoutVars>
      </dgm:prSet>
      <dgm:spPr/>
    </dgm:pt>
    <dgm:pt modelId="{9A507259-2F61-499D-8941-B0990A3BCD2E}" type="pres">
      <dgm:prSet presAssocID="{B594705B-6DDB-429D-8A9C-5ED7A843A89D}" presName="compNode" presStyleCnt="0"/>
      <dgm:spPr/>
    </dgm:pt>
    <dgm:pt modelId="{137CC5C8-738D-4A74-90B4-8B76F7B23A14}" type="pres">
      <dgm:prSet presAssocID="{B594705B-6DDB-429D-8A9C-5ED7A843A89D}" presName="iconBgRect" presStyleLbl="bgShp" presStyleIdx="0" presStyleCnt="3"/>
      <dgm:spPr/>
    </dgm:pt>
    <dgm:pt modelId="{E2BACD5E-ABB8-4B2D-B7C4-A2C506E9E5B9}" type="pres">
      <dgm:prSet presAssocID="{B594705B-6DDB-429D-8A9C-5ED7A843A8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B838339-BCDF-4548-97B2-D4270047FA8F}" type="pres">
      <dgm:prSet presAssocID="{B594705B-6DDB-429D-8A9C-5ED7A843A89D}" presName="spaceRect" presStyleCnt="0"/>
      <dgm:spPr/>
    </dgm:pt>
    <dgm:pt modelId="{4E583A38-AAAD-4619-8035-8EA40FC8B719}" type="pres">
      <dgm:prSet presAssocID="{B594705B-6DDB-429D-8A9C-5ED7A843A89D}" presName="textRect" presStyleLbl="revTx" presStyleIdx="0" presStyleCnt="3">
        <dgm:presLayoutVars>
          <dgm:chMax val="1"/>
          <dgm:chPref val="1"/>
        </dgm:presLayoutVars>
      </dgm:prSet>
      <dgm:spPr/>
    </dgm:pt>
    <dgm:pt modelId="{76354115-B9A4-4CB5-B313-C22BD1BADB43}" type="pres">
      <dgm:prSet presAssocID="{03BEE787-BBB2-4348-90C7-71FA4DD6297D}" presName="sibTrans" presStyleCnt="0"/>
      <dgm:spPr/>
    </dgm:pt>
    <dgm:pt modelId="{9AA23282-3FD2-4AAB-B2A4-08CB70FE5158}" type="pres">
      <dgm:prSet presAssocID="{84B95F27-85A3-4B51-8708-86A5992FA51E}" presName="compNode" presStyleCnt="0"/>
      <dgm:spPr/>
    </dgm:pt>
    <dgm:pt modelId="{27BCFDFE-5372-4B43-B2AD-D34A2AACD6A0}" type="pres">
      <dgm:prSet presAssocID="{84B95F27-85A3-4B51-8708-86A5992FA51E}" presName="iconBgRect" presStyleLbl="bgShp" presStyleIdx="1" presStyleCnt="3"/>
      <dgm:spPr/>
    </dgm:pt>
    <dgm:pt modelId="{528ED16E-30B4-4FDE-BF74-D8B4F9491BBD}" type="pres">
      <dgm:prSet presAssocID="{84B95F27-85A3-4B51-8708-86A5992FA5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a:ext>
      </dgm:extLst>
    </dgm:pt>
    <dgm:pt modelId="{7E1A1F43-2746-4074-A72F-FAF89CB50A7F}" type="pres">
      <dgm:prSet presAssocID="{84B95F27-85A3-4B51-8708-86A5992FA51E}" presName="spaceRect" presStyleCnt="0"/>
      <dgm:spPr/>
    </dgm:pt>
    <dgm:pt modelId="{DB192827-B789-4F84-A2B3-3A7925FD0871}" type="pres">
      <dgm:prSet presAssocID="{84B95F27-85A3-4B51-8708-86A5992FA51E}" presName="textRect" presStyleLbl="revTx" presStyleIdx="1" presStyleCnt="3">
        <dgm:presLayoutVars>
          <dgm:chMax val="1"/>
          <dgm:chPref val="1"/>
        </dgm:presLayoutVars>
      </dgm:prSet>
      <dgm:spPr/>
    </dgm:pt>
    <dgm:pt modelId="{C2CFB56C-634D-4F2E-A84F-AFD1773E01C2}" type="pres">
      <dgm:prSet presAssocID="{18039B0F-C170-4BC5-9F20-8C59B403AB6D}" presName="sibTrans" presStyleCnt="0"/>
      <dgm:spPr/>
    </dgm:pt>
    <dgm:pt modelId="{28FD5FE3-1303-478B-AE78-4F9110F03A73}" type="pres">
      <dgm:prSet presAssocID="{934F284D-B119-4C45-8B87-6E1DF489E23D}" presName="compNode" presStyleCnt="0"/>
      <dgm:spPr/>
    </dgm:pt>
    <dgm:pt modelId="{F1F945DD-2C48-42DE-B6CC-45892AEC78EB}" type="pres">
      <dgm:prSet presAssocID="{934F284D-B119-4C45-8B87-6E1DF489E23D}" presName="iconBgRect" presStyleLbl="bgShp" presStyleIdx="2" presStyleCnt="3"/>
      <dgm:spPr/>
    </dgm:pt>
    <dgm:pt modelId="{0EB7FB80-5BF2-474A-9B15-133246D28F15}" type="pres">
      <dgm:prSet presAssocID="{934F284D-B119-4C45-8B87-6E1DF489E2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100D6A53-EE56-4B24-AAD3-8B94E6964EB7}" type="pres">
      <dgm:prSet presAssocID="{934F284D-B119-4C45-8B87-6E1DF489E23D}" presName="spaceRect" presStyleCnt="0"/>
      <dgm:spPr/>
    </dgm:pt>
    <dgm:pt modelId="{C04543B0-5F8E-4E6E-BF0D-DE250AE7EA85}" type="pres">
      <dgm:prSet presAssocID="{934F284D-B119-4C45-8B87-6E1DF489E23D}" presName="textRect" presStyleLbl="revTx" presStyleIdx="2" presStyleCnt="3">
        <dgm:presLayoutVars>
          <dgm:chMax val="1"/>
          <dgm:chPref val="1"/>
        </dgm:presLayoutVars>
      </dgm:prSet>
      <dgm:spPr/>
    </dgm:pt>
  </dgm:ptLst>
  <dgm:cxnLst>
    <dgm:cxn modelId="{05D5C615-208E-43EB-8A38-07622BEE17BA}" type="presOf" srcId="{B594705B-6DDB-429D-8A9C-5ED7A843A89D}" destId="{4E583A38-AAAD-4619-8035-8EA40FC8B719}" srcOrd="0" destOrd="0" presId="urn:microsoft.com/office/officeart/2018/5/layout/IconCircleLabelList"/>
    <dgm:cxn modelId="{1BDE7616-49DF-43FA-B9AD-AD9C73148045}" type="presOf" srcId="{84B95F27-85A3-4B51-8708-86A5992FA51E}" destId="{DB192827-B789-4F84-A2B3-3A7925FD0871}" srcOrd="0" destOrd="0" presId="urn:microsoft.com/office/officeart/2018/5/layout/IconCircleLabelList"/>
    <dgm:cxn modelId="{0C22A9A6-6286-451D-B294-6EAB3784641C}" srcId="{A9A35910-C0B4-4DFD-9127-897388CF319F}" destId="{934F284D-B119-4C45-8B87-6E1DF489E23D}" srcOrd="2" destOrd="0" parTransId="{4638F7F8-A079-47A0-8EF3-AA33457EDEB5}" sibTransId="{CC11986D-B3F7-4517-9C48-B7FB928CA2A5}"/>
    <dgm:cxn modelId="{4A34B9B9-3C40-4A98-AB38-E65F4E85EE0D}" srcId="{A9A35910-C0B4-4DFD-9127-897388CF319F}" destId="{84B95F27-85A3-4B51-8708-86A5992FA51E}" srcOrd="1" destOrd="0" parTransId="{97E4F203-AF59-447A-8D2C-0E4DAECBE82E}" sibTransId="{18039B0F-C170-4BC5-9F20-8C59B403AB6D}"/>
    <dgm:cxn modelId="{B817AAE4-DE45-4937-8378-92CD307D5313}" type="presOf" srcId="{934F284D-B119-4C45-8B87-6E1DF489E23D}" destId="{C04543B0-5F8E-4E6E-BF0D-DE250AE7EA85}" srcOrd="0" destOrd="0" presId="urn:microsoft.com/office/officeart/2018/5/layout/IconCircleLabelList"/>
    <dgm:cxn modelId="{61622EE9-D7DB-41D4-A719-635864E351A6}" srcId="{A9A35910-C0B4-4DFD-9127-897388CF319F}" destId="{B594705B-6DDB-429D-8A9C-5ED7A843A89D}" srcOrd="0" destOrd="0" parTransId="{9AADE7A2-41DF-4F74-A5BC-FEEBEA8C4C00}" sibTransId="{03BEE787-BBB2-4348-90C7-71FA4DD6297D}"/>
    <dgm:cxn modelId="{EFE2A8FD-2DC1-4591-9C10-52567587AB9D}" type="presOf" srcId="{A9A35910-C0B4-4DFD-9127-897388CF319F}" destId="{B9A4E7B1-58B4-470D-B042-A59FCA452C68}" srcOrd="0" destOrd="0" presId="urn:microsoft.com/office/officeart/2018/5/layout/IconCircleLabelList"/>
    <dgm:cxn modelId="{11145A19-28DA-48BD-AE7C-1D99A0A5A194}" type="presParOf" srcId="{B9A4E7B1-58B4-470D-B042-A59FCA452C68}" destId="{9A507259-2F61-499D-8941-B0990A3BCD2E}" srcOrd="0" destOrd="0" presId="urn:microsoft.com/office/officeart/2018/5/layout/IconCircleLabelList"/>
    <dgm:cxn modelId="{399CFCED-C44B-48A5-AFDF-7CE0ABFBBF2F}" type="presParOf" srcId="{9A507259-2F61-499D-8941-B0990A3BCD2E}" destId="{137CC5C8-738D-4A74-90B4-8B76F7B23A14}" srcOrd="0" destOrd="0" presId="urn:microsoft.com/office/officeart/2018/5/layout/IconCircleLabelList"/>
    <dgm:cxn modelId="{FE4889C0-00B0-4C2A-923D-8226261A8339}" type="presParOf" srcId="{9A507259-2F61-499D-8941-B0990A3BCD2E}" destId="{E2BACD5E-ABB8-4B2D-B7C4-A2C506E9E5B9}" srcOrd="1" destOrd="0" presId="urn:microsoft.com/office/officeart/2018/5/layout/IconCircleLabelList"/>
    <dgm:cxn modelId="{727F0CAD-B6B2-4371-B0C7-DBF8C4987E10}" type="presParOf" srcId="{9A507259-2F61-499D-8941-B0990A3BCD2E}" destId="{AB838339-BCDF-4548-97B2-D4270047FA8F}" srcOrd="2" destOrd="0" presId="urn:microsoft.com/office/officeart/2018/5/layout/IconCircleLabelList"/>
    <dgm:cxn modelId="{8FA8251E-35BC-4F6A-AEE6-C89332EFA27A}" type="presParOf" srcId="{9A507259-2F61-499D-8941-B0990A3BCD2E}" destId="{4E583A38-AAAD-4619-8035-8EA40FC8B719}" srcOrd="3" destOrd="0" presId="urn:microsoft.com/office/officeart/2018/5/layout/IconCircleLabelList"/>
    <dgm:cxn modelId="{E8F302E4-2FD9-49F1-97E5-553F9BBB2C62}" type="presParOf" srcId="{B9A4E7B1-58B4-470D-B042-A59FCA452C68}" destId="{76354115-B9A4-4CB5-B313-C22BD1BADB43}" srcOrd="1" destOrd="0" presId="urn:microsoft.com/office/officeart/2018/5/layout/IconCircleLabelList"/>
    <dgm:cxn modelId="{5163C696-3BD3-4695-89DD-6AB54641F574}" type="presParOf" srcId="{B9A4E7B1-58B4-470D-B042-A59FCA452C68}" destId="{9AA23282-3FD2-4AAB-B2A4-08CB70FE5158}" srcOrd="2" destOrd="0" presId="urn:microsoft.com/office/officeart/2018/5/layout/IconCircleLabelList"/>
    <dgm:cxn modelId="{77E68EA5-6D89-40DA-B8EC-814097EBBB0E}" type="presParOf" srcId="{9AA23282-3FD2-4AAB-B2A4-08CB70FE5158}" destId="{27BCFDFE-5372-4B43-B2AD-D34A2AACD6A0}" srcOrd="0" destOrd="0" presId="urn:microsoft.com/office/officeart/2018/5/layout/IconCircleLabelList"/>
    <dgm:cxn modelId="{D54FB227-A8F1-4A9A-9E30-972DF194E153}" type="presParOf" srcId="{9AA23282-3FD2-4AAB-B2A4-08CB70FE5158}" destId="{528ED16E-30B4-4FDE-BF74-D8B4F9491BBD}" srcOrd="1" destOrd="0" presId="urn:microsoft.com/office/officeart/2018/5/layout/IconCircleLabelList"/>
    <dgm:cxn modelId="{13098A08-C235-47DE-A811-D0A4FA4B0385}" type="presParOf" srcId="{9AA23282-3FD2-4AAB-B2A4-08CB70FE5158}" destId="{7E1A1F43-2746-4074-A72F-FAF89CB50A7F}" srcOrd="2" destOrd="0" presId="urn:microsoft.com/office/officeart/2018/5/layout/IconCircleLabelList"/>
    <dgm:cxn modelId="{47EAAF53-FC6F-4AAC-BC82-426BE226F33D}" type="presParOf" srcId="{9AA23282-3FD2-4AAB-B2A4-08CB70FE5158}" destId="{DB192827-B789-4F84-A2B3-3A7925FD0871}" srcOrd="3" destOrd="0" presId="urn:microsoft.com/office/officeart/2018/5/layout/IconCircleLabelList"/>
    <dgm:cxn modelId="{A98DE5A9-C568-45C6-9EEA-EDC12D7B37A2}" type="presParOf" srcId="{B9A4E7B1-58B4-470D-B042-A59FCA452C68}" destId="{C2CFB56C-634D-4F2E-A84F-AFD1773E01C2}" srcOrd="3" destOrd="0" presId="urn:microsoft.com/office/officeart/2018/5/layout/IconCircleLabelList"/>
    <dgm:cxn modelId="{0F537FEA-FC32-4514-98A0-D3755449829A}" type="presParOf" srcId="{B9A4E7B1-58B4-470D-B042-A59FCA452C68}" destId="{28FD5FE3-1303-478B-AE78-4F9110F03A73}" srcOrd="4" destOrd="0" presId="urn:microsoft.com/office/officeart/2018/5/layout/IconCircleLabelList"/>
    <dgm:cxn modelId="{8BCE9533-308C-41F8-A0D9-DCB96A483B20}" type="presParOf" srcId="{28FD5FE3-1303-478B-AE78-4F9110F03A73}" destId="{F1F945DD-2C48-42DE-B6CC-45892AEC78EB}" srcOrd="0" destOrd="0" presId="urn:microsoft.com/office/officeart/2018/5/layout/IconCircleLabelList"/>
    <dgm:cxn modelId="{C658D092-9922-4A01-8CA2-6A38C722179D}" type="presParOf" srcId="{28FD5FE3-1303-478B-AE78-4F9110F03A73}" destId="{0EB7FB80-5BF2-474A-9B15-133246D28F15}" srcOrd="1" destOrd="0" presId="urn:microsoft.com/office/officeart/2018/5/layout/IconCircleLabelList"/>
    <dgm:cxn modelId="{296482F0-11DD-4119-8123-FEE3C5C56775}" type="presParOf" srcId="{28FD5FE3-1303-478B-AE78-4F9110F03A73}" destId="{100D6A53-EE56-4B24-AAD3-8B94E6964EB7}" srcOrd="2" destOrd="0" presId="urn:microsoft.com/office/officeart/2018/5/layout/IconCircleLabelList"/>
    <dgm:cxn modelId="{DDD0735A-79E3-42DC-BA2F-CA1983DE84E5}" type="presParOf" srcId="{28FD5FE3-1303-478B-AE78-4F9110F03A73}" destId="{C04543B0-5F8E-4E6E-BF0D-DE250AE7EA8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99173B-2BB1-4F76-85A1-EF975ECD375B}" type="doc">
      <dgm:prSet loTypeId="urn:microsoft.com/office/officeart/2008/layout/LinedList" loCatId="list" qsTypeId="urn:microsoft.com/office/officeart/2005/8/quickstyle/simple3" qsCatId="simple" csTypeId="urn:microsoft.com/office/officeart/2005/8/colors/colorful2" csCatId="colorful"/>
      <dgm:spPr/>
      <dgm:t>
        <a:bodyPr/>
        <a:lstStyle/>
        <a:p>
          <a:endParaRPr lang="en-US"/>
        </a:p>
      </dgm:t>
    </dgm:pt>
    <dgm:pt modelId="{5A64A2D8-ECE4-4944-A504-E53D75A56F23}">
      <dgm:prSet/>
      <dgm:spPr/>
      <dgm:t>
        <a:bodyPr/>
        <a:lstStyle/>
        <a:p>
          <a:r>
            <a:rPr lang="en-GB"/>
            <a:t>The rapid evolution of neural networks has led to many new applications. One example is autonomous vehicles, which use a combination of sensors, cameras, and neural networks to navigate the environment. Other applications include medical diagnostics, facial recognition, and recommendation systems.</a:t>
          </a:r>
          <a:endParaRPr lang="en-US"/>
        </a:p>
      </dgm:t>
    </dgm:pt>
    <dgm:pt modelId="{521C74EA-4477-4843-BA00-2A23CC698CDA}" type="parTrans" cxnId="{EEDA91F5-5B19-412A-ACD1-4F71B845EDF4}">
      <dgm:prSet/>
      <dgm:spPr/>
      <dgm:t>
        <a:bodyPr/>
        <a:lstStyle/>
        <a:p>
          <a:endParaRPr lang="en-US"/>
        </a:p>
      </dgm:t>
    </dgm:pt>
    <dgm:pt modelId="{E112233D-A21E-47AB-B54D-303D094FA109}" type="sibTrans" cxnId="{EEDA91F5-5B19-412A-ACD1-4F71B845EDF4}">
      <dgm:prSet/>
      <dgm:spPr/>
      <dgm:t>
        <a:bodyPr/>
        <a:lstStyle/>
        <a:p>
          <a:endParaRPr lang="en-US"/>
        </a:p>
      </dgm:t>
    </dgm:pt>
    <dgm:pt modelId="{B7FE704B-8E13-4CF1-8105-44F948FF376B}">
      <dgm:prSet/>
      <dgm:spPr/>
      <dgm:t>
        <a:bodyPr/>
        <a:lstStyle/>
        <a:p>
          <a:r>
            <a:rPr lang="en-GB"/>
            <a:t>The rapid evolution of neural networks has also enabled the development of new research areas. For example, deep learning is a type of neural network that can learn from large amounts of data to recognize patterns. This technology is being used for applications such as image recognition, natural language processing, and drug discovery.</a:t>
          </a:r>
          <a:endParaRPr lang="en-US"/>
        </a:p>
      </dgm:t>
    </dgm:pt>
    <dgm:pt modelId="{0F0A624A-D6C4-407B-81E8-1C94FBECB5E2}" type="parTrans" cxnId="{BEE41D02-68CC-4C31-8006-CFF9A26B37A0}">
      <dgm:prSet/>
      <dgm:spPr/>
      <dgm:t>
        <a:bodyPr/>
        <a:lstStyle/>
        <a:p>
          <a:endParaRPr lang="en-US"/>
        </a:p>
      </dgm:t>
    </dgm:pt>
    <dgm:pt modelId="{7FBA534D-A13A-441A-BB14-340EC7841DC9}" type="sibTrans" cxnId="{BEE41D02-68CC-4C31-8006-CFF9A26B37A0}">
      <dgm:prSet/>
      <dgm:spPr/>
      <dgm:t>
        <a:bodyPr/>
        <a:lstStyle/>
        <a:p>
          <a:endParaRPr lang="en-US"/>
        </a:p>
      </dgm:t>
    </dgm:pt>
    <dgm:pt modelId="{155C8019-EE74-416D-AC4B-8D6B5225F8CA}" type="pres">
      <dgm:prSet presAssocID="{8799173B-2BB1-4F76-85A1-EF975ECD375B}" presName="vert0" presStyleCnt="0">
        <dgm:presLayoutVars>
          <dgm:dir/>
          <dgm:animOne val="branch"/>
          <dgm:animLvl val="lvl"/>
        </dgm:presLayoutVars>
      </dgm:prSet>
      <dgm:spPr/>
    </dgm:pt>
    <dgm:pt modelId="{B69369A0-CFB8-434B-8A9A-2E7C9B171AE3}" type="pres">
      <dgm:prSet presAssocID="{5A64A2D8-ECE4-4944-A504-E53D75A56F23}" presName="thickLine" presStyleLbl="alignNode1" presStyleIdx="0" presStyleCnt="2"/>
      <dgm:spPr/>
    </dgm:pt>
    <dgm:pt modelId="{0F47880D-5233-4B41-ADA4-69EC4E07BF03}" type="pres">
      <dgm:prSet presAssocID="{5A64A2D8-ECE4-4944-A504-E53D75A56F23}" presName="horz1" presStyleCnt="0"/>
      <dgm:spPr/>
    </dgm:pt>
    <dgm:pt modelId="{C898AC37-8B8B-437F-A388-F6C84D69ED50}" type="pres">
      <dgm:prSet presAssocID="{5A64A2D8-ECE4-4944-A504-E53D75A56F23}" presName="tx1" presStyleLbl="revTx" presStyleIdx="0" presStyleCnt="2"/>
      <dgm:spPr/>
    </dgm:pt>
    <dgm:pt modelId="{74BCB37C-83E1-42F8-AD46-B3FCB226EF5F}" type="pres">
      <dgm:prSet presAssocID="{5A64A2D8-ECE4-4944-A504-E53D75A56F23}" presName="vert1" presStyleCnt="0"/>
      <dgm:spPr/>
    </dgm:pt>
    <dgm:pt modelId="{08ADE574-B46B-4723-97BB-9775438870BE}" type="pres">
      <dgm:prSet presAssocID="{B7FE704B-8E13-4CF1-8105-44F948FF376B}" presName="thickLine" presStyleLbl="alignNode1" presStyleIdx="1" presStyleCnt="2"/>
      <dgm:spPr/>
    </dgm:pt>
    <dgm:pt modelId="{DDABCF9C-77FA-4282-9E0C-C3B138FE4528}" type="pres">
      <dgm:prSet presAssocID="{B7FE704B-8E13-4CF1-8105-44F948FF376B}" presName="horz1" presStyleCnt="0"/>
      <dgm:spPr/>
    </dgm:pt>
    <dgm:pt modelId="{7317DD82-5963-4446-B536-7272DE3B1A1D}" type="pres">
      <dgm:prSet presAssocID="{B7FE704B-8E13-4CF1-8105-44F948FF376B}" presName="tx1" presStyleLbl="revTx" presStyleIdx="1" presStyleCnt="2"/>
      <dgm:spPr/>
    </dgm:pt>
    <dgm:pt modelId="{0684A299-5598-403C-9644-3B207B39CCAA}" type="pres">
      <dgm:prSet presAssocID="{B7FE704B-8E13-4CF1-8105-44F948FF376B}" presName="vert1" presStyleCnt="0"/>
      <dgm:spPr/>
    </dgm:pt>
  </dgm:ptLst>
  <dgm:cxnLst>
    <dgm:cxn modelId="{BEE41D02-68CC-4C31-8006-CFF9A26B37A0}" srcId="{8799173B-2BB1-4F76-85A1-EF975ECD375B}" destId="{B7FE704B-8E13-4CF1-8105-44F948FF376B}" srcOrd="1" destOrd="0" parTransId="{0F0A624A-D6C4-407B-81E8-1C94FBECB5E2}" sibTransId="{7FBA534D-A13A-441A-BB14-340EC7841DC9}"/>
    <dgm:cxn modelId="{EDB97B1D-4880-45B8-B5FB-040CCADA4B4F}" type="presOf" srcId="{B7FE704B-8E13-4CF1-8105-44F948FF376B}" destId="{7317DD82-5963-4446-B536-7272DE3B1A1D}" srcOrd="0" destOrd="0" presId="urn:microsoft.com/office/officeart/2008/layout/LinedList"/>
    <dgm:cxn modelId="{D0C0762B-226A-4117-AFD5-B55630D01FA4}" type="presOf" srcId="{5A64A2D8-ECE4-4944-A504-E53D75A56F23}" destId="{C898AC37-8B8B-437F-A388-F6C84D69ED50}" srcOrd="0" destOrd="0" presId="urn:microsoft.com/office/officeart/2008/layout/LinedList"/>
    <dgm:cxn modelId="{A494159A-06E4-4D7C-B20B-D00064E4C02E}" type="presOf" srcId="{8799173B-2BB1-4F76-85A1-EF975ECD375B}" destId="{155C8019-EE74-416D-AC4B-8D6B5225F8CA}" srcOrd="0" destOrd="0" presId="urn:microsoft.com/office/officeart/2008/layout/LinedList"/>
    <dgm:cxn modelId="{EEDA91F5-5B19-412A-ACD1-4F71B845EDF4}" srcId="{8799173B-2BB1-4F76-85A1-EF975ECD375B}" destId="{5A64A2D8-ECE4-4944-A504-E53D75A56F23}" srcOrd="0" destOrd="0" parTransId="{521C74EA-4477-4843-BA00-2A23CC698CDA}" sibTransId="{E112233D-A21E-47AB-B54D-303D094FA109}"/>
    <dgm:cxn modelId="{09B3F55B-1CF1-490F-8F2B-22BFD9AF38D0}" type="presParOf" srcId="{155C8019-EE74-416D-AC4B-8D6B5225F8CA}" destId="{B69369A0-CFB8-434B-8A9A-2E7C9B171AE3}" srcOrd="0" destOrd="0" presId="urn:microsoft.com/office/officeart/2008/layout/LinedList"/>
    <dgm:cxn modelId="{601EFDEF-AAEB-4698-8F10-3BC49F2FA492}" type="presParOf" srcId="{155C8019-EE74-416D-AC4B-8D6B5225F8CA}" destId="{0F47880D-5233-4B41-ADA4-69EC4E07BF03}" srcOrd="1" destOrd="0" presId="urn:microsoft.com/office/officeart/2008/layout/LinedList"/>
    <dgm:cxn modelId="{DABF518D-D22C-46B2-AD08-FD10189A40D7}" type="presParOf" srcId="{0F47880D-5233-4B41-ADA4-69EC4E07BF03}" destId="{C898AC37-8B8B-437F-A388-F6C84D69ED50}" srcOrd="0" destOrd="0" presId="urn:microsoft.com/office/officeart/2008/layout/LinedList"/>
    <dgm:cxn modelId="{C512628E-EC93-44B6-AF9E-4A66197C569B}" type="presParOf" srcId="{0F47880D-5233-4B41-ADA4-69EC4E07BF03}" destId="{74BCB37C-83E1-42F8-AD46-B3FCB226EF5F}" srcOrd="1" destOrd="0" presId="urn:microsoft.com/office/officeart/2008/layout/LinedList"/>
    <dgm:cxn modelId="{C9651B4C-F34C-4F14-82C9-CF0689E28AED}" type="presParOf" srcId="{155C8019-EE74-416D-AC4B-8D6B5225F8CA}" destId="{08ADE574-B46B-4723-97BB-9775438870BE}" srcOrd="2" destOrd="0" presId="urn:microsoft.com/office/officeart/2008/layout/LinedList"/>
    <dgm:cxn modelId="{F0AA6384-DFE5-4CD0-A701-0798C6758BD4}" type="presParOf" srcId="{155C8019-EE74-416D-AC4B-8D6B5225F8CA}" destId="{DDABCF9C-77FA-4282-9E0C-C3B138FE4528}" srcOrd="3" destOrd="0" presId="urn:microsoft.com/office/officeart/2008/layout/LinedList"/>
    <dgm:cxn modelId="{6D81343D-8227-4B6F-8553-73CAC2A6CD88}" type="presParOf" srcId="{DDABCF9C-77FA-4282-9E0C-C3B138FE4528}" destId="{7317DD82-5963-4446-B536-7272DE3B1A1D}" srcOrd="0" destOrd="0" presId="urn:microsoft.com/office/officeart/2008/layout/LinedList"/>
    <dgm:cxn modelId="{2B3DFF82-C90F-43DF-9A04-7A2BD92906AF}" type="presParOf" srcId="{DDABCF9C-77FA-4282-9E0C-C3B138FE4528}" destId="{0684A299-5598-403C-9644-3B207B39CC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CC5C8-738D-4A74-90B4-8B76F7B23A14}">
      <dsp:nvSpPr>
        <dsp:cNvPr id="0" name=""/>
        <dsp:cNvSpPr/>
      </dsp:nvSpPr>
      <dsp:spPr>
        <a:xfrm>
          <a:off x="670926" y="917642"/>
          <a:ext cx="2024437" cy="2024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ACD5E-ABB8-4B2D-B7C4-A2C506E9E5B9}">
      <dsp:nvSpPr>
        <dsp:cNvPr id="0" name=""/>
        <dsp:cNvSpPr/>
      </dsp:nvSpPr>
      <dsp:spPr>
        <a:xfrm>
          <a:off x="1102364" y="1349080"/>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83A38-AAAD-4619-8035-8EA40FC8B719}">
      <dsp:nvSpPr>
        <dsp:cNvPr id="0" name=""/>
        <dsp:cNvSpPr/>
      </dsp:nvSpPr>
      <dsp:spPr>
        <a:xfrm>
          <a:off x="23770" y="3572643"/>
          <a:ext cx="3318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Neural networks have been used since the 1950s, but only recently have they become widely used due to advances in computing power and the availability of data. </a:t>
          </a:r>
          <a:endParaRPr lang="en-US" sz="1100" kern="1200"/>
        </a:p>
      </dsp:txBody>
      <dsp:txXfrm>
        <a:off x="23770" y="3572643"/>
        <a:ext cx="3318750" cy="855000"/>
      </dsp:txXfrm>
    </dsp:sp>
    <dsp:sp modelId="{27BCFDFE-5372-4B43-B2AD-D34A2AACD6A0}">
      <dsp:nvSpPr>
        <dsp:cNvPr id="0" name=""/>
        <dsp:cNvSpPr/>
      </dsp:nvSpPr>
      <dsp:spPr>
        <a:xfrm>
          <a:off x="4570458" y="917642"/>
          <a:ext cx="2024437" cy="2024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8ED16E-30B4-4FDE-BF74-D8B4F9491BBD}">
      <dsp:nvSpPr>
        <dsp:cNvPr id="0" name=""/>
        <dsp:cNvSpPr/>
      </dsp:nvSpPr>
      <dsp:spPr>
        <a:xfrm>
          <a:off x="5001895" y="1349080"/>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192827-B789-4F84-A2B3-3A7925FD0871}">
      <dsp:nvSpPr>
        <dsp:cNvPr id="0" name=""/>
        <dsp:cNvSpPr/>
      </dsp:nvSpPr>
      <dsp:spPr>
        <a:xfrm>
          <a:off x="3923302" y="3572643"/>
          <a:ext cx="3318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In the past decade, neural networks have become increasingly complex, with the ability to process large amounts of data and recognize patterns. </a:t>
          </a:r>
          <a:endParaRPr lang="en-US" sz="1100" kern="1200"/>
        </a:p>
      </dsp:txBody>
      <dsp:txXfrm>
        <a:off x="3923302" y="3572643"/>
        <a:ext cx="3318750" cy="855000"/>
      </dsp:txXfrm>
    </dsp:sp>
    <dsp:sp modelId="{F1F945DD-2C48-42DE-B6CC-45892AEC78EB}">
      <dsp:nvSpPr>
        <dsp:cNvPr id="0" name=""/>
        <dsp:cNvSpPr/>
      </dsp:nvSpPr>
      <dsp:spPr>
        <a:xfrm>
          <a:off x="8469989" y="917642"/>
          <a:ext cx="2024437" cy="2024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7FB80-5BF2-474A-9B15-133246D28F15}">
      <dsp:nvSpPr>
        <dsp:cNvPr id="0" name=""/>
        <dsp:cNvSpPr/>
      </dsp:nvSpPr>
      <dsp:spPr>
        <a:xfrm>
          <a:off x="8901427" y="1349080"/>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543B0-5F8E-4E6E-BF0D-DE250AE7EA85}">
      <dsp:nvSpPr>
        <dsp:cNvPr id="0" name=""/>
        <dsp:cNvSpPr/>
      </dsp:nvSpPr>
      <dsp:spPr>
        <a:xfrm>
          <a:off x="7822833" y="3572643"/>
          <a:ext cx="3318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This has enabled them to be used for tasks such as natural language processing, image recognition, and predictive modeling.</a:t>
          </a:r>
          <a:endParaRPr lang="en-US" sz="1100" kern="1200"/>
        </a:p>
      </dsp:txBody>
      <dsp:txXfrm>
        <a:off x="7822833" y="3572643"/>
        <a:ext cx="331875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369A0-CFB8-434B-8A9A-2E7C9B171AE3}">
      <dsp:nvSpPr>
        <dsp:cNvPr id="0" name=""/>
        <dsp:cNvSpPr/>
      </dsp:nvSpPr>
      <dsp:spPr>
        <a:xfrm>
          <a:off x="0" y="0"/>
          <a:ext cx="6188689" cy="0"/>
        </a:xfrm>
        <a:prstGeom prst="lin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898AC37-8B8B-437F-A388-F6C84D69ED50}">
      <dsp:nvSpPr>
        <dsp:cNvPr id="0" name=""/>
        <dsp:cNvSpPr/>
      </dsp:nvSpPr>
      <dsp:spPr>
        <a:xfrm>
          <a:off x="0" y="0"/>
          <a:ext cx="6188689" cy="2704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The rapid evolution of neural networks has led to many new applications. One example is autonomous vehicles, which use a combination of sensors, cameras, and neural networks to navigate the environment. Other applications include medical diagnostics, facial recognition, and recommendation systems.</a:t>
          </a:r>
          <a:endParaRPr lang="en-US" sz="2100" kern="1200"/>
        </a:p>
      </dsp:txBody>
      <dsp:txXfrm>
        <a:off x="0" y="0"/>
        <a:ext cx="6188689" cy="2704667"/>
      </dsp:txXfrm>
    </dsp:sp>
    <dsp:sp modelId="{08ADE574-B46B-4723-97BB-9775438870BE}">
      <dsp:nvSpPr>
        <dsp:cNvPr id="0" name=""/>
        <dsp:cNvSpPr/>
      </dsp:nvSpPr>
      <dsp:spPr>
        <a:xfrm>
          <a:off x="0" y="2704667"/>
          <a:ext cx="6188689" cy="0"/>
        </a:xfrm>
        <a:prstGeom prst="line">
          <a:avLst/>
        </a:prstGeom>
        <a:gradFill rotWithShape="0">
          <a:gsLst>
            <a:gs pos="0">
              <a:schemeClr val="accent2">
                <a:hueOff val="6794280"/>
                <a:satOff val="-29426"/>
                <a:lumOff val="24510"/>
                <a:alphaOff val="0"/>
                <a:lumMod val="110000"/>
                <a:satMod val="105000"/>
                <a:tint val="67000"/>
              </a:schemeClr>
            </a:gs>
            <a:gs pos="50000">
              <a:schemeClr val="accent2">
                <a:hueOff val="6794280"/>
                <a:satOff val="-29426"/>
                <a:lumOff val="24510"/>
                <a:alphaOff val="0"/>
                <a:lumMod val="105000"/>
                <a:satMod val="103000"/>
                <a:tint val="73000"/>
              </a:schemeClr>
            </a:gs>
            <a:gs pos="100000">
              <a:schemeClr val="accent2">
                <a:hueOff val="6794280"/>
                <a:satOff val="-29426"/>
                <a:lumOff val="24510"/>
                <a:alphaOff val="0"/>
                <a:lumMod val="105000"/>
                <a:satMod val="109000"/>
                <a:tint val="81000"/>
              </a:schemeClr>
            </a:gs>
          </a:gsLst>
          <a:lin ang="5400000" scaled="0"/>
        </a:gradFill>
        <a:ln w="6350" cap="flat" cmpd="sng" algn="ctr">
          <a:solidFill>
            <a:schemeClr val="accent2">
              <a:hueOff val="6794280"/>
              <a:satOff val="-29426"/>
              <a:lumOff val="2451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317DD82-5963-4446-B536-7272DE3B1A1D}">
      <dsp:nvSpPr>
        <dsp:cNvPr id="0" name=""/>
        <dsp:cNvSpPr/>
      </dsp:nvSpPr>
      <dsp:spPr>
        <a:xfrm>
          <a:off x="0" y="2704667"/>
          <a:ext cx="6188689" cy="2704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The rapid evolution of neural networks has also enabled the development of new research areas. For example, deep learning is a type of neural network that can learn from large amounts of data to recognize patterns. This technology is being used for applications such as image recognition, natural language processing, and drug discovery.</a:t>
          </a:r>
          <a:endParaRPr lang="en-US" sz="2100" kern="1200"/>
        </a:p>
      </dsp:txBody>
      <dsp:txXfrm>
        <a:off x="0" y="2704667"/>
        <a:ext cx="6188689" cy="270466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November 30,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8929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November 30,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41641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November 30,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213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November 30,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2975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November 30,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95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November 30,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9475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November 30,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6171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November 30,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5407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November 30,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3504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November 30,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2902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November 30,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2695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November 30,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004187633"/>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62"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3"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4"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5"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6"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67"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le 1"/>
          <p:cNvSpPr>
            <a:spLocks noGrp="1"/>
          </p:cNvSpPr>
          <p:nvPr>
            <p:ph type="ctrTitle"/>
          </p:nvPr>
        </p:nvSpPr>
        <p:spPr>
          <a:xfrm>
            <a:off x="2640014" y="1334791"/>
            <a:ext cx="6911974" cy="2803071"/>
          </a:xfrm>
        </p:spPr>
        <p:txBody>
          <a:bodyPr anchor="ctr">
            <a:normAutofit/>
          </a:bodyPr>
          <a:lstStyle/>
          <a:p>
            <a:r>
              <a:rPr lang="en-GB">
                <a:cs typeface="Calibri Light"/>
              </a:rPr>
              <a:t>The Rapid Evolution of Neural Networks</a:t>
            </a:r>
            <a:endParaRPr lang="en-GB"/>
          </a:p>
        </p:txBody>
      </p:sp>
      <p:sp>
        <p:nvSpPr>
          <p:cNvPr id="3" name="Subtitle 2"/>
          <p:cNvSpPr>
            <a:spLocks noGrp="1"/>
          </p:cNvSpPr>
          <p:nvPr>
            <p:ph type="subTitle" idx="1"/>
          </p:nvPr>
        </p:nvSpPr>
        <p:spPr>
          <a:xfrm>
            <a:off x="2640014" y="3720723"/>
            <a:ext cx="6911974" cy="2043495"/>
          </a:xfrm>
        </p:spPr>
        <p:txBody>
          <a:bodyPr vert="horz" lIns="91440" tIns="45720" rIns="91440" bIns="45720" rtlCol="0" anchor="t">
            <a:normAutofit lnSpcReduction="10000"/>
          </a:bodyPr>
          <a:lstStyle/>
          <a:p>
            <a:pPr>
              <a:lnSpc>
                <a:spcPct val="110000"/>
              </a:lnSpc>
            </a:pPr>
            <a:r>
              <a:rPr lang="en-GB" sz="2400" dirty="0">
                <a:solidFill>
                  <a:schemeClr val="tx2">
                    <a:lumMod val="90000"/>
                  </a:schemeClr>
                </a:solidFill>
              </a:rPr>
              <a:t>~ Sai Ganesh </a:t>
            </a:r>
            <a:r>
              <a:rPr lang="en-GB" sz="2400" dirty="0" err="1">
                <a:solidFill>
                  <a:schemeClr val="tx2">
                    <a:lumMod val="90000"/>
                  </a:schemeClr>
                </a:solidFill>
              </a:rPr>
              <a:t>Eswaraprasad</a:t>
            </a:r>
          </a:p>
          <a:p>
            <a:pPr>
              <a:lnSpc>
                <a:spcPct val="110000"/>
              </a:lnSpc>
            </a:pPr>
            <a:r>
              <a:rPr lang="en-GB" sz="2400" dirty="0">
                <a:solidFill>
                  <a:schemeClr val="tx2">
                    <a:lumMod val="90000"/>
                  </a:schemeClr>
                </a:solidFill>
              </a:rPr>
              <a:t>~Mohith</a:t>
            </a:r>
          </a:p>
          <a:p>
            <a:pPr>
              <a:lnSpc>
                <a:spcPct val="110000"/>
              </a:lnSpc>
            </a:pPr>
            <a:r>
              <a:rPr lang="en-GB" sz="2400" dirty="0">
                <a:solidFill>
                  <a:schemeClr val="tx2">
                    <a:lumMod val="90000"/>
                  </a:schemeClr>
                </a:solidFill>
              </a:rPr>
              <a:t>~Jayanth</a:t>
            </a:r>
          </a:p>
          <a:p>
            <a:pPr>
              <a:lnSpc>
                <a:spcPct val="110000"/>
              </a:lnSpc>
            </a:pPr>
            <a:r>
              <a:rPr lang="en-GB" sz="2400" dirty="0">
                <a:solidFill>
                  <a:schemeClr val="tx2">
                    <a:lumMod val="90000"/>
                  </a:schemeClr>
                </a:solidFill>
              </a:rPr>
              <a:t>~</a:t>
            </a:r>
            <a:r>
              <a:rPr lang="en-GB" sz="2400" dirty="0" err="1">
                <a:solidFill>
                  <a:schemeClr val="tx2">
                    <a:lumMod val="90000"/>
                  </a:schemeClr>
                </a:solidFill>
              </a:rPr>
              <a:t>Seshasai</a:t>
            </a:r>
          </a:p>
        </p:txBody>
      </p:sp>
      <p:sp useBgFill="1">
        <p:nvSpPr>
          <p:cNvPr id="69" name="Freeform: Shape 68">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1A1C-A199-74E6-8C93-E003B9A13D9D}"/>
              </a:ext>
            </a:extLst>
          </p:cNvPr>
          <p:cNvSpPr>
            <a:spLocks noGrp="1"/>
          </p:cNvSpPr>
          <p:nvPr>
            <p:ph type="title"/>
          </p:nvPr>
        </p:nvSpPr>
        <p:spPr>
          <a:xfrm>
            <a:off x="720000" y="619200"/>
            <a:ext cx="10728322" cy="580858"/>
          </a:xfrm>
        </p:spPr>
        <p:txBody>
          <a:bodyPr>
            <a:normAutofit fontScale="90000"/>
          </a:bodyPr>
          <a:lstStyle/>
          <a:p>
            <a:r>
              <a:rPr lang="en-GB" dirty="0"/>
              <a:t>Introduction</a:t>
            </a:r>
          </a:p>
        </p:txBody>
      </p:sp>
      <p:graphicFrame>
        <p:nvGraphicFramePr>
          <p:cNvPr id="23" name="Content Placeholder 2">
            <a:extLst>
              <a:ext uri="{FF2B5EF4-FFF2-40B4-BE49-F238E27FC236}">
                <a16:creationId xmlns:a16="http://schemas.microsoft.com/office/drawing/2014/main" id="{0EB26004-94AE-0050-0212-280A8DC2DAE3}"/>
              </a:ext>
            </a:extLst>
          </p:cNvPr>
          <p:cNvGraphicFramePr>
            <a:graphicFrameLocks noGrp="1"/>
          </p:cNvGraphicFramePr>
          <p:nvPr>
            <p:ph idx="1"/>
            <p:extLst>
              <p:ext uri="{D42A27DB-BD31-4B8C-83A1-F6EECF244321}">
                <p14:modId xmlns:p14="http://schemas.microsoft.com/office/powerpoint/2010/main" val="70932984"/>
              </p:ext>
            </p:extLst>
          </p:nvPr>
        </p:nvGraphicFramePr>
        <p:xfrm>
          <a:off x="720000" y="1264130"/>
          <a:ext cx="11165354" cy="5345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842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6E9D6223-8D87-4038-BE74-D5224B024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A46FBF49-EC0D-4E09-A77B-DB4E8257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63AA13D0-BF0A-4B8F-9FD6-CAE2DCD93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9705717" cy="6858000"/>
          </a:xfrm>
          <a:custGeom>
            <a:avLst/>
            <a:gdLst>
              <a:gd name="connsiteX0" fmla="*/ 0 w 9705717"/>
              <a:gd name="connsiteY0" fmla="*/ 0 h 6858000"/>
              <a:gd name="connsiteX1" fmla="*/ 8892014 w 9705717"/>
              <a:gd name="connsiteY1" fmla="*/ 0 h 6858000"/>
              <a:gd name="connsiteX2" fmla="*/ 8948109 w 9705717"/>
              <a:gd name="connsiteY2" fmla="*/ 119185 h 6858000"/>
              <a:gd name="connsiteX3" fmla="*/ 9361712 w 9705717"/>
              <a:gd name="connsiteY3" fmla="*/ 1009060 h 6858000"/>
              <a:gd name="connsiteX4" fmla="*/ 9569814 w 9705717"/>
              <a:gd name="connsiteY4" fmla="*/ 4722415 h 6858000"/>
              <a:gd name="connsiteX5" fmla="*/ 8937785 w 9705717"/>
              <a:gd name="connsiteY5" fmla="*/ 6619105 h 6858000"/>
              <a:gd name="connsiteX6" fmla="*/ 8749280 w 9705717"/>
              <a:gd name="connsiteY6" fmla="*/ 6858000 h 6858000"/>
              <a:gd name="connsiteX7" fmla="*/ 0 w 97057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05717" h="6858000">
                <a:moveTo>
                  <a:pt x="0" y="0"/>
                </a:moveTo>
                <a:lnTo>
                  <a:pt x="8892014" y="0"/>
                </a:lnTo>
                <a:lnTo>
                  <a:pt x="8948109" y="119185"/>
                </a:lnTo>
                <a:cubicBezTo>
                  <a:pt x="9080774" y="406683"/>
                  <a:pt x="9216041" y="706568"/>
                  <a:pt x="9361712" y="1009060"/>
                </a:cubicBezTo>
                <a:cubicBezTo>
                  <a:pt x="9986018" y="2093861"/>
                  <a:pt x="9569814" y="4346908"/>
                  <a:pt x="9569814" y="4722415"/>
                </a:cubicBezTo>
                <a:cubicBezTo>
                  <a:pt x="9569814" y="5635108"/>
                  <a:pt x="9260912" y="6189243"/>
                  <a:pt x="8937785" y="6619105"/>
                </a:cubicBezTo>
                <a:lnTo>
                  <a:pt x="8749280"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681326CC-5EC2-816C-5C53-E273FF248668}"/>
              </a:ext>
            </a:extLst>
          </p:cNvPr>
          <p:cNvSpPr>
            <a:spLocks noGrp="1"/>
          </p:cNvSpPr>
          <p:nvPr>
            <p:ph type="title"/>
          </p:nvPr>
        </p:nvSpPr>
        <p:spPr>
          <a:xfrm>
            <a:off x="720000" y="619200"/>
            <a:ext cx="6911974" cy="1477328"/>
          </a:xfrm>
        </p:spPr>
        <p:txBody>
          <a:bodyPr wrap="square" anchor="ctr">
            <a:normAutofit/>
          </a:bodyPr>
          <a:lstStyle/>
          <a:p>
            <a:r>
              <a:rPr lang="en-GB" sz="3200"/>
              <a:t>Causes for Rapid Evolution of Neural Networks</a:t>
            </a:r>
          </a:p>
        </p:txBody>
      </p:sp>
      <p:sp>
        <p:nvSpPr>
          <p:cNvPr id="3" name="Content Placeholder 2">
            <a:extLst>
              <a:ext uri="{FF2B5EF4-FFF2-40B4-BE49-F238E27FC236}">
                <a16:creationId xmlns:a16="http://schemas.microsoft.com/office/drawing/2014/main" id="{C9F307B6-5523-7850-E872-C3CBD672B628}"/>
              </a:ext>
            </a:extLst>
          </p:cNvPr>
          <p:cNvSpPr>
            <a:spLocks noGrp="1"/>
          </p:cNvSpPr>
          <p:nvPr>
            <p:ph idx="1"/>
          </p:nvPr>
        </p:nvSpPr>
        <p:spPr>
          <a:xfrm>
            <a:off x="720000" y="1600306"/>
            <a:ext cx="7640357" cy="4930772"/>
          </a:xfrm>
        </p:spPr>
        <p:txBody>
          <a:bodyPr vert="horz" lIns="0" tIns="0" rIns="0" bIns="0" rtlCol="0" anchor="t">
            <a:noAutofit/>
          </a:bodyPr>
          <a:lstStyle/>
          <a:p>
            <a:pPr>
              <a:lnSpc>
                <a:spcPct val="110000"/>
              </a:lnSpc>
            </a:pPr>
            <a:r>
              <a:rPr lang="en-GB" sz="1600" dirty="0">
                <a:ea typeface="+mn-lt"/>
                <a:cs typeface="+mn-lt"/>
              </a:rPr>
              <a:t>The rapid evolution of neural networks has been truly revolutionary for the world of computing. </a:t>
            </a:r>
            <a:endParaRPr lang="en-GB" sz="1600">
              <a:solidFill>
                <a:srgbClr val="FFFFFF">
                  <a:alpha val="58000"/>
                </a:srgbClr>
              </a:solidFill>
              <a:ea typeface="+mn-lt"/>
              <a:cs typeface="+mn-lt"/>
            </a:endParaRPr>
          </a:p>
          <a:p>
            <a:pPr>
              <a:lnSpc>
                <a:spcPct val="110000"/>
              </a:lnSpc>
            </a:pPr>
            <a:r>
              <a:rPr lang="en-GB" sz="1600" dirty="0">
                <a:ea typeface="+mn-lt"/>
                <a:cs typeface="+mn-lt"/>
              </a:rPr>
              <a:t>Neural networks are a type of artificial intelligence (AI) system that uses a set of algorithms to mimic how the human brain functions. </a:t>
            </a:r>
            <a:endParaRPr lang="en-GB" sz="1600">
              <a:solidFill>
                <a:srgbClr val="FFFFFF">
                  <a:alpha val="58000"/>
                </a:srgbClr>
              </a:solidFill>
              <a:ea typeface="+mn-lt"/>
              <a:cs typeface="+mn-lt"/>
            </a:endParaRPr>
          </a:p>
          <a:p>
            <a:pPr>
              <a:lnSpc>
                <a:spcPct val="110000"/>
              </a:lnSpc>
            </a:pPr>
            <a:r>
              <a:rPr lang="en-GB" sz="1600" dirty="0">
                <a:ea typeface="+mn-lt"/>
                <a:cs typeface="+mn-lt"/>
              </a:rPr>
              <a:t>These networks have been around for decades but have only recently become popular due to the advancements in computing power and the availability of large datasets.</a:t>
            </a:r>
            <a:endParaRPr lang="en-GB" sz="1600">
              <a:solidFill>
                <a:srgbClr val="FFFFFF">
                  <a:alpha val="58000"/>
                </a:srgbClr>
              </a:solidFill>
              <a:ea typeface="+mn-lt"/>
              <a:cs typeface="+mn-lt"/>
            </a:endParaRPr>
          </a:p>
          <a:p>
            <a:pPr>
              <a:lnSpc>
                <a:spcPct val="110000"/>
              </a:lnSpc>
            </a:pPr>
            <a:r>
              <a:rPr lang="en-GB" sz="1600" dirty="0">
                <a:ea typeface="+mn-lt"/>
                <a:cs typeface="+mn-lt"/>
              </a:rPr>
              <a:t>The rapid evolution of neural networks has been driven by advances in computing power, the availability of data, and the development of new algorithms. </a:t>
            </a:r>
            <a:endParaRPr lang="en-GB" sz="1600">
              <a:solidFill>
                <a:srgbClr val="FFFFFF">
                  <a:alpha val="58000"/>
                </a:srgbClr>
              </a:solidFill>
              <a:ea typeface="+mn-lt"/>
              <a:cs typeface="+mn-lt"/>
            </a:endParaRPr>
          </a:p>
          <a:p>
            <a:pPr>
              <a:lnSpc>
                <a:spcPct val="110000"/>
              </a:lnSpc>
            </a:pPr>
            <a:r>
              <a:rPr lang="en-GB" sz="1600" dirty="0">
                <a:ea typeface="+mn-lt"/>
                <a:cs typeface="+mn-lt"/>
              </a:rPr>
              <a:t>With more powerful computers, neural networks can process larger amounts of data and recognize more complex patterns. </a:t>
            </a:r>
            <a:endParaRPr lang="en-GB" sz="1600">
              <a:solidFill>
                <a:srgbClr val="FFFFFF">
                  <a:alpha val="58000"/>
                </a:srgbClr>
              </a:solidFill>
              <a:ea typeface="+mn-lt"/>
              <a:cs typeface="+mn-lt"/>
            </a:endParaRPr>
          </a:p>
          <a:p>
            <a:pPr>
              <a:lnSpc>
                <a:spcPct val="110000"/>
              </a:lnSpc>
            </a:pPr>
            <a:r>
              <a:rPr lang="en-GB" sz="1600" dirty="0">
                <a:ea typeface="+mn-lt"/>
                <a:cs typeface="+mn-lt"/>
              </a:rPr>
              <a:t>Additionally, the availability of large datasets has enabled neural networks to be trained on large amounts of data and generalize better. </a:t>
            </a:r>
            <a:endParaRPr lang="en-GB" sz="1600">
              <a:solidFill>
                <a:srgbClr val="FFFFFF">
                  <a:alpha val="58000"/>
                </a:srgbClr>
              </a:solidFill>
              <a:ea typeface="+mn-lt"/>
              <a:cs typeface="+mn-lt"/>
            </a:endParaRPr>
          </a:p>
          <a:p>
            <a:pPr>
              <a:lnSpc>
                <a:spcPct val="110000"/>
              </a:lnSpc>
            </a:pPr>
            <a:r>
              <a:rPr lang="en-GB" sz="1600" dirty="0">
                <a:ea typeface="+mn-lt"/>
                <a:cs typeface="+mn-lt"/>
              </a:rPr>
              <a:t>Finally, new algorithms have been developed to make neural networks more efficient and accurate.</a:t>
            </a:r>
            <a:endParaRPr lang="en-GB" sz="1600">
              <a:solidFill>
                <a:srgbClr val="FFFFFF">
                  <a:alpha val="58000"/>
                </a:srgbClr>
              </a:solidFill>
            </a:endParaRPr>
          </a:p>
          <a:p>
            <a:pPr>
              <a:lnSpc>
                <a:spcPct val="110000"/>
              </a:lnSpc>
            </a:pPr>
            <a:endParaRPr lang="en-GB" sz="1100">
              <a:ea typeface="+mn-lt"/>
              <a:cs typeface="+mn-lt"/>
            </a:endParaRPr>
          </a:p>
        </p:txBody>
      </p:sp>
      <p:sp>
        <p:nvSpPr>
          <p:cNvPr id="19" name="Freeform 10">
            <a:extLst>
              <a:ext uri="{FF2B5EF4-FFF2-40B4-BE49-F238E27FC236}">
                <a16:creationId xmlns:a16="http://schemas.microsoft.com/office/drawing/2014/main" id="{15BE2CF8-7196-4BC3-B312-B0EE486D9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8226571" y="2916066"/>
            <a:ext cx="3518890" cy="3293724"/>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2842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961A740E-5193-2266-C848-D738EA0BA859}"/>
              </a:ext>
            </a:extLst>
          </p:cNvPr>
          <p:cNvSpPr>
            <a:spLocks noGrp="1"/>
          </p:cNvSpPr>
          <p:nvPr>
            <p:ph type="title"/>
          </p:nvPr>
        </p:nvSpPr>
        <p:spPr>
          <a:xfrm>
            <a:off x="720000" y="619201"/>
            <a:ext cx="3095626" cy="1477328"/>
          </a:xfrm>
        </p:spPr>
        <p:txBody>
          <a:bodyPr>
            <a:normAutofit/>
          </a:bodyPr>
          <a:lstStyle/>
          <a:p>
            <a:r>
              <a:rPr lang="en-GB" sz="3200"/>
              <a:t>The working and enhancement of Neural Networks</a:t>
            </a:r>
          </a:p>
        </p:txBody>
      </p:sp>
      <p:sp>
        <p:nvSpPr>
          <p:cNvPr id="3" name="Content Placeholder 2">
            <a:extLst>
              <a:ext uri="{FF2B5EF4-FFF2-40B4-BE49-F238E27FC236}">
                <a16:creationId xmlns:a16="http://schemas.microsoft.com/office/drawing/2014/main" id="{AA216D0D-53D5-3F3D-616E-FF4C9268C286}"/>
              </a:ext>
            </a:extLst>
          </p:cNvPr>
          <p:cNvSpPr>
            <a:spLocks noGrp="1"/>
          </p:cNvSpPr>
          <p:nvPr>
            <p:ph idx="1"/>
          </p:nvPr>
        </p:nvSpPr>
        <p:spPr>
          <a:xfrm>
            <a:off x="3250324" y="185366"/>
            <a:ext cx="8185638" cy="6323196"/>
          </a:xfrm>
        </p:spPr>
        <p:txBody>
          <a:bodyPr vert="horz" lIns="0" tIns="0" rIns="0" bIns="0" rtlCol="0" anchor="t">
            <a:noAutofit/>
          </a:bodyPr>
          <a:lstStyle/>
          <a:p>
            <a:pPr>
              <a:lnSpc>
                <a:spcPct val="110000"/>
              </a:lnSpc>
            </a:pPr>
            <a:r>
              <a:rPr lang="en-GB" sz="1850" dirty="0">
                <a:ea typeface="+mn-lt"/>
                <a:cs typeface="+mn-lt"/>
              </a:rPr>
              <a:t>Neural networks are based on the idea of artificial neurons, which are mathematical models that are used to process data. </a:t>
            </a:r>
            <a:endParaRPr lang="en-GB" sz="1850">
              <a:solidFill>
                <a:srgbClr val="FFFFFF">
                  <a:alpha val="58000"/>
                </a:srgbClr>
              </a:solidFill>
              <a:ea typeface="+mn-lt"/>
              <a:cs typeface="+mn-lt"/>
            </a:endParaRPr>
          </a:p>
          <a:p>
            <a:pPr>
              <a:lnSpc>
                <a:spcPct val="110000"/>
              </a:lnSpc>
            </a:pPr>
            <a:r>
              <a:rPr lang="en-GB" sz="1850" dirty="0">
                <a:ea typeface="+mn-lt"/>
                <a:cs typeface="+mn-lt"/>
              </a:rPr>
              <a:t>These neurons are connected to each other and receive input from outside sources. </a:t>
            </a:r>
            <a:endParaRPr lang="en-GB" sz="1850">
              <a:solidFill>
                <a:srgbClr val="FFFFFF">
                  <a:alpha val="58000"/>
                </a:srgbClr>
              </a:solidFill>
              <a:ea typeface="+mn-lt"/>
              <a:cs typeface="+mn-lt"/>
            </a:endParaRPr>
          </a:p>
          <a:p>
            <a:pPr>
              <a:lnSpc>
                <a:spcPct val="110000"/>
              </a:lnSpc>
            </a:pPr>
            <a:r>
              <a:rPr lang="en-GB" sz="1850" dirty="0">
                <a:ea typeface="+mn-lt"/>
                <a:cs typeface="+mn-lt"/>
              </a:rPr>
              <a:t>The neurons process the input and generate an output, which can then be used in various ways. </a:t>
            </a:r>
            <a:endParaRPr lang="en-GB" sz="1850">
              <a:solidFill>
                <a:srgbClr val="FFFFFF">
                  <a:alpha val="58000"/>
                </a:srgbClr>
              </a:solidFill>
              <a:ea typeface="+mn-lt"/>
              <a:cs typeface="+mn-lt"/>
            </a:endParaRPr>
          </a:p>
          <a:p>
            <a:pPr>
              <a:lnSpc>
                <a:spcPct val="110000"/>
              </a:lnSpc>
            </a:pPr>
            <a:r>
              <a:rPr lang="en-GB" sz="1850" dirty="0">
                <a:ea typeface="+mn-lt"/>
                <a:cs typeface="+mn-lt"/>
              </a:rPr>
              <a:t>For example, in facial recognition applications, the output of the neural network is used to identify the person in the photo. </a:t>
            </a:r>
            <a:endParaRPr lang="en-GB" sz="1850">
              <a:solidFill>
                <a:srgbClr val="FFFFFF">
                  <a:alpha val="58000"/>
                </a:srgbClr>
              </a:solidFill>
              <a:ea typeface="+mn-lt"/>
              <a:cs typeface="+mn-lt"/>
            </a:endParaRPr>
          </a:p>
          <a:p>
            <a:pPr>
              <a:lnSpc>
                <a:spcPct val="110000"/>
              </a:lnSpc>
            </a:pPr>
            <a:r>
              <a:rPr lang="en-GB" sz="1850" dirty="0">
                <a:ea typeface="+mn-lt"/>
                <a:cs typeface="+mn-lt"/>
              </a:rPr>
              <a:t>Neural networks are designed to learn and improve over time, meaning that they can become more accurate as they are exposed to more data. </a:t>
            </a:r>
            <a:endParaRPr lang="en-GB" sz="1850">
              <a:solidFill>
                <a:srgbClr val="FFFFFF">
                  <a:alpha val="58000"/>
                </a:srgbClr>
              </a:solidFill>
              <a:ea typeface="+mn-lt"/>
              <a:cs typeface="+mn-lt"/>
            </a:endParaRPr>
          </a:p>
          <a:p>
            <a:pPr>
              <a:lnSpc>
                <a:spcPct val="110000"/>
              </a:lnSpc>
            </a:pPr>
            <a:r>
              <a:rPr lang="en-GB" sz="1850" dirty="0">
                <a:ea typeface="+mn-lt"/>
                <a:cs typeface="+mn-lt"/>
              </a:rPr>
              <a:t>This is done through a process called backpropagation, which is a form of supervised learning. </a:t>
            </a:r>
            <a:endParaRPr lang="en-GB" sz="1850">
              <a:solidFill>
                <a:srgbClr val="FFFFFF">
                  <a:alpha val="58000"/>
                </a:srgbClr>
              </a:solidFill>
              <a:ea typeface="+mn-lt"/>
              <a:cs typeface="+mn-lt"/>
            </a:endParaRPr>
          </a:p>
          <a:p>
            <a:pPr>
              <a:lnSpc>
                <a:spcPct val="110000"/>
              </a:lnSpc>
            </a:pPr>
            <a:r>
              <a:rPr lang="en-GB" sz="1850" dirty="0">
                <a:ea typeface="+mn-lt"/>
                <a:cs typeface="+mn-lt"/>
              </a:rPr>
              <a:t>During backpropagation, the neural network is given a set of data, which it uses to adjust its parameters to better predict the output. </a:t>
            </a:r>
            <a:endParaRPr lang="en-GB" sz="1850">
              <a:solidFill>
                <a:srgbClr val="FFFFFF">
                  <a:alpha val="58000"/>
                </a:srgbClr>
              </a:solidFill>
              <a:ea typeface="+mn-lt"/>
              <a:cs typeface="+mn-lt"/>
            </a:endParaRPr>
          </a:p>
          <a:p>
            <a:pPr>
              <a:lnSpc>
                <a:spcPct val="110000"/>
              </a:lnSpc>
            </a:pPr>
            <a:r>
              <a:rPr lang="en-GB" sz="1850" dirty="0">
                <a:ea typeface="+mn-lt"/>
                <a:cs typeface="+mn-lt"/>
              </a:rPr>
              <a:t>This process can be used to improve the accuracy of the network over time. </a:t>
            </a:r>
            <a:br>
              <a:rPr lang="en-GB" sz="1850" dirty="0">
                <a:ea typeface="+mn-lt"/>
                <a:cs typeface="+mn-lt"/>
              </a:rPr>
            </a:br>
            <a:endParaRPr lang="en-GB" sz="1850">
              <a:solidFill>
                <a:srgbClr val="FFFFFF">
                  <a:alpha val="58000"/>
                </a:srgbClr>
              </a:solidFill>
              <a:ea typeface="+mn-lt"/>
              <a:cs typeface="+mn-lt"/>
            </a:endParaRPr>
          </a:p>
        </p:txBody>
      </p:sp>
    </p:spTree>
    <p:extLst>
      <p:ext uri="{BB962C8B-B14F-4D97-AF65-F5344CB8AC3E}">
        <p14:creationId xmlns:p14="http://schemas.microsoft.com/office/powerpoint/2010/main" val="819366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0A728-E81F-1973-E1CA-1BE285F6161D}"/>
              </a:ext>
            </a:extLst>
          </p:cNvPr>
          <p:cNvSpPr>
            <a:spLocks noGrp="1"/>
          </p:cNvSpPr>
          <p:nvPr>
            <p:ph type="title"/>
          </p:nvPr>
        </p:nvSpPr>
        <p:spPr>
          <a:xfrm>
            <a:off x="720000" y="619200"/>
            <a:ext cx="3107463" cy="5510138"/>
          </a:xfrm>
        </p:spPr>
        <p:txBody>
          <a:bodyPr>
            <a:normAutofit/>
          </a:bodyPr>
          <a:lstStyle/>
          <a:p>
            <a:r>
              <a:rPr lang="en-GB" dirty="0"/>
              <a:t>Applications</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CFFE1572-7D62-21B5-D779-106595A718F8}"/>
              </a:ext>
            </a:extLst>
          </p:cNvPr>
          <p:cNvGraphicFramePr>
            <a:graphicFrameLocks noGrp="1"/>
          </p:cNvGraphicFramePr>
          <p:nvPr>
            <p:ph idx="1"/>
            <p:extLst>
              <p:ext uri="{D42A27DB-BD31-4B8C-83A1-F6EECF244321}">
                <p14:modId xmlns:p14="http://schemas.microsoft.com/office/powerpoint/2010/main" val="3074436103"/>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32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E6713992-BF6D-3C6A-4476-E67C320D560C}"/>
              </a:ext>
            </a:extLst>
          </p:cNvPr>
          <p:cNvSpPr>
            <a:spLocks noGrp="1"/>
          </p:cNvSpPr>
          <p:nvPr>
            <p:ph type="title"/>
          </p:nvPr>
        </p:nvSpPr>
        <p:spPr>
          <a:xfrm>
            <a:off x="720000" y="619201"/>
            <a:ext cx="3095626" cy="1477328"/>
          </a:xfrm>
        </p:spPr>
        <p:txBody>
          <a:bodyPr>
            <a:normAutofit/>
          </a:bodyPr>
          <a:lstStyle/>
          <a:p>
            <a:r>
              <a:rPr lang="en-GB" sz="3200"/>
              <a:t>Conclusion</a:t>
            </a:r>
          </a:p>
        </p:txBody>
      </p:sp>
      <p:sp>
        <p:nvSpPr>
          <p:cNvPr id="3" name="Content Placeholder 2">
            <a:extLst>
              <a:ext uri="{FF2B5EF4-FFF2-40B4-BE49-F238E27FC236}">
                <a16:creationId xmlns:a16="http://schemas.microsoft.com/office/drawing/2014/main" id="{4428049C-A69C-1654-0612-1F86A220D886}"/>
              </a:ext>
            </a:extLst>
          </p:cNvPr>
          <p:cNvSpPr>
            <a:spLocks noGrp="1"/>
          </p:cNvSpPr>
          <p:nvPr>
            <p:ph idx="1"/>
          </p:nvPr>
        </p:nvSpPr>
        <p:spPr>
          <a:xfrm>
            <a:off x="5581147" y="510336"/>
            <a:ext cx="5944462" cy="5987020"/>
          </a:xfrm>
        </p:spPr>
        <p:txBody>
          <a:bodyPr vert="horz" lIns="0" tIns="0" rIns="0" bIns="0" rtlCol="0" anchor="t">
            <a:normAutofit lnSpcReduction="10000"/>
          </a:bodyPr>
          <a:lstStyle/>
          <a:p>
            <a:pPr marL="0" indent="0">
              <a:buNone/>
            </a:pPr>
            <a:r>
              <a:rPr lang="en-GB" sz="2800" dirty="0">
                <a:ea typeface="+mn-lt"/>
                <a:cs typeface="+mn-lt"/>
              </a:rPr>
              <a:t>Neural networks have come a long way since their inception and will continue to evolve. </a:t>
            </a:r>
            <a:endParaRPr lang="en-GB" sz="2800">
              <a:ea typeface="+mn-lt"/>
              <a:cs typeface="+mn-lt"/>
            </a:endParaRPr>
          </a:p>
          <a:p>
            <a:pPr marL="0" indent="0">
              <a:buNone/>
            </a:pPr>
            <a:r>
              <a:rPr lang="en-GB" sz="2800" dirty="0">
                <a:ea typeface="+mn-lt"/>
                <a:cs typeface="+mn-lt"/>
              </a:rPr>
              <a:t>With advances in computing power, more data, and better algorithms, neural networks will continue to be used for a wide range of applications. </a:t>
            </a:r>
            <a:endParaRPr lang="en-GB" sz="2800">
              <a:ea typeface="+mn-lt"/>
              <a:cs typeface="+mn-lt"/>
            </a:endParaRPr>
          </a:p>
          <a:p>
            <a:pPr marL="0" indent="0">
              <a:buNone/>
            </a:pPr>
            <a:r>
              <a:rPr lang="en-GB" sz="2800" dirty="0">
                <a:ea typeface="+mn-lt"/>
                <a:cs typeface="+mn-lt"/>
              </a:rPr>
              <a:t>As the technology evolves, neural networks will become even more powerful and can revolutionize many fields in the near future.</a:t>
            </a:r>
            <a:endParaRPr lang="en-GB" sz="2800">
              <a:solidFill>
                <a:srgbClr val="FFFFFF">
                  <a:alpha val="58000"/>
                </a:srgbClr>
              </a:solidFill>
            </a:endParaRPr>
          </a:p>
        </p:txBody>
      </p:sp>
    </p:spTree>
    <p:extLst>
      <p:ext uri="{BB962C8B-B14F-4D97-AF65-F5344CB8AC3E}">
        <p14:creationId xmlns:p14="http://schemas.microsoft.com/office/powerpoint/2010/main" val="2273433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BlobVTI</vt:lpstr>
      <vt:lpstr>The Rapid Evolution of Neural Networks</vt:lpstr>
      <vt:lpstr>Introduction</vt:lpstr>
      <vt:lpstr>Causes for Rapid Evolution of Neural Networks</vt:lpstr>
      <vt:lpstr>The working and enhancement of Neural Networks</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101</cp:revision>
  <dcterms:created xsi:type="dcterms:W3CDTF">2022-11-30T15:35:35Z</dcterms:created>
  <dcterms:modified xsi:type="dcterms:W3CDTF">2022-11-30T16:17:40Z</dcterms:modified>
</cp:coreProperties>
</file>