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163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04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47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31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21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86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653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930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55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5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21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37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42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389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67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82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64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24091A-53C6-413B-ACA2-50D8C00FFCBD}" type="datetimeFigureOut">
              <a:rPr lang="vi-VN" smtClean="0"/>
              <a:t>07/03/2017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3F2F-7DF6-4053-987C-A100285839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805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60696"/>
            <a:ext cx="8825658" cy="332958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hỏi đáp dựa trên cộng đồng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Hùng Phúc-51303129</a:t>
            </a:r>
          </a:p>
          <a:p>
            <a:pPr algn="r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nhật nguyên - 51303352</a:t>
            </a:r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MỞ ĐẦU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Thiệu Hệ Thống Hỏi Đáp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Các nghiên cứu liên quan</a:t>
            </a: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và phạm vi nghiên cứu</a:t>
            </a:r>
            <a:endParaRPr lang="vi-V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XÂY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DỰNG HỆ THỐNG</a:t>
            </a:r>
            <a:r>
              <a:rPr lang="vi-VN"/>
              <a:t/>
            </a:r>
            <a:br>
              <a:rPr lang="vi-VN"/>
            </a:b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trúc tổng quan của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thống(Mô Hình Use case,Sequence,Class Diagram)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xây dựng cơ sở dữ liệu 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web: Mô hình MVC và công cụ hiện thực MEAN JS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mobile: Mô hình Module và công cụ hiện thực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trúc tổng quan của hệ thống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2279176"/>
            <a:ext cx="11204811" cy="3817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6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CHƯƠNG 3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DỰNG CƠ CHẾ TRẢ LỜI TỰ ĐỘNG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 trả lời tự động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sử dụng Full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Tách từ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câu hỏi sử dụng Maximum entropy classifier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Đo độ tương tự giữa các </a:t>
            </a:r>
            <a:r>
              <a:rPr 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fr-F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tổng quan cơ chế trả lời tự động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" y="1337480"/>
            <a:ext cx="11778017" cy="5384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4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CHƯƠNG 4–NGHIÊN CỨU THỰC NGHIỆM</a:t>
            </a:r>
            <a:r>
              <a:rPr lang="vi-VN" b="1"/>
              <a:t/>
            </a:r>
            <a:br>
              <a:rPr lang="vi-VN" b="1"/>
            </a:b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Bộ đánh giá giải thuật phân loại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vi-V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bộ đánh giá giải thuật phân loại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vi-V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thử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Bộ đánh giá mô-đun trả lời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bộ đánh giá mô-đun trả lời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thử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nghiệm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1n gram và 2n gram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mô hình bộ dánh giá giải thuật phân loại câu hỏi</a:t>
            </a:r>
            <a:r>
              <a:rPr lang="vi-VN"/>
              <a:t/>
            </a:r>
            <a:br>
              <a:rPr lang="vi-VN"/>
            </a:br>
            <a:endParaRPr lang="vi-V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53248"/>
            <a:ext cx="8516203" cy="471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5– TỔNG KẾT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đã làm được: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chưa làm được: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cho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tương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79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266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Xây dựng hệ thống hỏi đáp dựa trên cộng đồng</vt:lpstr>
      <vt:lpstr>CHƯƠNG 1: MỞ ĐẦU</vt:lpstr>
      <vt:lpstr>CHƯƠNG 2: XÂY DỰNG HỆ THỐNG </vt:lpstr>
      <vt:lpstr>Kiến trúc tổng quan của hệ thống </vt:lpstr>
      <vt:lpstr>CHƯƠNG 3 – XÂY DỰNG CƠ CHẾ TRẢ LỜI TỰ ĐỘNG </vt:lpstr>
      <vt:lpstr>Kiến trúc tổng quan cơ chế trả lời tự động</vt:lpstr>
      <vt:lpstr>CHƯƠNG 4–NGHIÊN CỨU THỰC NGHIỆM </vt:lpstr>
      <vt:lpstr>Tổng quan mô hình bộ dánh giá giải thuật phân loại câu hỏi </vt:lpstr>
      <vt:lpstr>CHƯƠNG 5– TỔNG KẾT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hỏi đáp dựa trên cộng đồng</dc:title>
  <dc:creator>ngohungphuc</dc:creator>
  <cp:lastModifiedBy>ngohungphuc</cp:lastModifiedBy>
  <cp:revision>7</cp:revision>
  <dcterms:created xsi:type="dcterms:W3CDTF">2017-03-07T14:59:15Z</dcterms:created>
  <dcterms:modified xsi:type="dcterms:W3CDTF">2017-03-07T15:59:04Z</dcterms:modified>
</cp:coreProperties>
</file>