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58" r:id="rId13"/>
    <p:sldId id="259" r:id="rId14"/>
    <p:sldId id="260" r:id="rId15"/>
    <p:sldId id="272" r:id="rId16"/>
    <p:sldId id="26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9AA80-300B-4D12-AFCC-0A3B869B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0BA44C-2A9E-40F0-8C50-58B78E13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79A92-6D81-4B38-8FB5-C7E4933F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9CD8DA-065E-4D87-8DB2-1E86E22F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77152-6DE1-4856-A050-C2F13076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266D9-72EF-4365-8A01-5F161423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5FE566-56E0-4028-BA4C-85CFB986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DA0294-FCD2-4A19-A268-C2DD6702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E110F-9678-4F90-886B-EC36CFE3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18E87-2360-4674-8C4A-F27837C3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5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885F29-18E9-4C4F-B878-6FAF1449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109100-2C7B-4EA2-8B05-6A03D3FC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3A41D-088C-498F-B572-938B30D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D39A46-712A-4A76-A27E-79B1F16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551B6-3F2D-4C3F-85F7-B859007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A0B50-3F34-4C54-AF80-A5B0F35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D99DA9-BEB8-422B-9916-8B0524BF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A59E-D121-4611-8E48-562BD68F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FAFAC-E615-4EA7-B869-64FB6906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CD0B0B-5060-4F00-836B-A58ECDCD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47FF8-EE5D-480F-B661-818C2748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FCF75-F52D-459E-B95F-F8CC1E72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2EBE7A-EAB1-4C27-94BF-490A5575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5746D0-9A98-452D-92D4-3D1DED3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FDF462-6F9B-4C4F-9F17-D60C9D3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948FA-B29A-404F-81E8-C564E60E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0B333-3EB1-41C3-9787-575DE054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EC0202-25D5-4021-A01C-432EE49D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867C04-FC89-424F-BB25-A6C9A71E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A8267C-BB7D-4F34-A3F1-B1B1B0E9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42278A-851D-444C-BC3C-EBE63D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B3544-72E7-4BED-9F5E-BCB3742A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161C5C-0607-4EA8-BA74-7FD86A2B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F609A4-AB79-4BD4-90D5-49C99B6D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FAE4A0-17E8-4B01-95AD-E30A4E80B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48A138-AA67-41B0-B701-ADABE541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59DA53-55F1-45BF-91AA-BE74821F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25F088-C351-4F81-AEAA-CBDBAFB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7E2BA7-490D-4246-94FB-B013357E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D3AB-62EC-4628-9818-BE339646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EE11A2-4502-44BB-974D-D3E21C68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6FB2B-4000-4CE0-AAB3-54824D54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F5D0B4-08A4-48C1-8591-A89F231C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C8D272-236C-46F0-9841-968625CD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864948-C0D6-4CEE-813C-C7A2DA7B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825727-525E-4BE8-8930-C9A464B5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47E50-F5C0-452F-B5B7-65FEAC3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97C64B-7CAA-449B-93A2-8607C804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B3DB96-21F2-4556-82AA-571CA2FB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06DF11-A5E1-4526-A71B-1CC6807C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4FDF81-05F3-4324-AB83-46ABB35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0F9756-4F49-41A3-BD06-2E16FD88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A5ECB-9EE3-4D58-8F5E-FBF28331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18ECF3-A36A-4A33-BECC-17BDDF7D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70AC9F-C789-4DAF-8176-16C7C894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CCFBCD-9CA3-47B1-B706-DC4387A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352906-ADC0-4574-98EA-6C3051F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CC1073-97BE-4BAA-B099-DC8A8CFB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3068F0-2667-49FB-B5C7-E4B92289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84CA47-AB0B-4891-9550-026DEB9C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E16844-2B8B-45D6-930F-EB2DD76F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3333-95AC-49D2-AE87-249519AF0812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369B28-B08F-41CC-BA05-201247AC1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21ED49-77C2-4B88-AC6E-31E411B58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226B-1AD6-4258-8487-2F57841B5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ckatra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7636E-74B9-4C8D-9C36-BEE93D7E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C916CC-D67C-4EB0-B2C9-E1851DA10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51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Varun </a:t>
            </a:r>
            <a:r>
              <a:rPr lang="en-US" dirty="0" err="1" smtClean="0"/>
              <a:t>Aravinth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399245"/>
            <a:ext cx="1138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data obtained from such websites can be used in many ways.</a:t>
            </a:r>
          </a:p>
          <a:p>
            <a:endParaRPr lang="en-IN" dirty="0" smtClean="0"/>
          </a:p>
          <a:p>
            <a:r>
              <a:rPr lang="en-IN" dirty="0" smtClean="0"/>
              <a:t>The following output file can be used to feed into another system for processing and filtering various companies which can do the respective work and has a good review.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0608" y="2408349"/>
            <a:ext cx="1126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 : As shown for this sample site, the following can be done for many websites which contain much more important information and be processed in an effective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8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r>
              <a:rPr lang="en-IN" dirty="0" smtClean="0"/>
              <a:t>Data Science   |  Machine Learning   |   Artificial Intelligence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1345560"/>
            <a:ext cx="5872765" cy="50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xmlns="" id="{8D614FF3-33CD-4516-9F78-19ECD9DD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39E74-E989-4E20-BC40-2D665834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Machine Learning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86FED5-4333-43DF-A61F-2A36E372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Informal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"the field of study that gives computers the ability to learn without being explicitly programmed."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Formal: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"A computer program is said to learn from experience E with respect to some class of tasks T and performance  measure P, if its performance at tasks in T, as measured by P, improves with experience E."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Example: playing checkers.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Types: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Supervised   |     Unsupervised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78CB09C-624D-4BDA-AE5C-30814EF7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0EAD4-1792-4290-AA63-2A3DBE5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Real Example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6997B-2F7A-4902-8E08-462B2D81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Bank Of America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Spending millions and saving billions.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Cool Project 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7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d3c33hcgiwev3.cloudfront.net/imageAssetProxy.v1/H6qTdZmYEeaagxL7xdFKxA_2f0f671110e8f7446bb2b5b2f75a8874_Screenshot-2016-10-23-20.14.58.png?expiry=1509062400000&amp;hmac=YzvHgbF4Yb0MURIxp2V5JZZ4uWaIPTEao9FCCPVSnA0">
            <a:extLst>
              <a:ext uri="{FF2B5EF4-FFF2-40B4-BE49-F238E27FC236}">
                <a16:creationId xmlns:a16="http://schemas.microsoft.com/office/drawing/2014/main" xmlns="" id="{C97A4B1A-76FB-4CDE-BC47-9F96F36EBE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1569"/>
            <a:ext cx="7188199" cy="47314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C9BC3-4ABF-40E9-BFD1-218F0471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Models </a:t>
            </a:r>
            <a:r>
              <a:rPr lang="en-US" sz="2600" dirty="0">
                <a:solidFill>
                  <a:schemeClr val="bg1"/>
                </a:solidFill>
              </a:rPr>
              <a:t>which we will be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developing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A8D16CC-FAE0-4664-BD7B-A15C6C135B7E}"/>
              </a:ext>
            </a:extLst>
          </p:cNvPr>
          <p:cNvSpPr txBox="1"/>
          <p:nvPr/>
        </p:nvSpPr>
        <p:spPr>
          <a:xfrm>
            <a:off x="6422065" y="287078"/>
            <a:ext cx="513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39726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Demand – Data Scientist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33" y="1497505"/>
            <a:ext cx="8369548" cy="4705770"/>
          </a:xfrm>
        </p:spPr>
      </p:pic>
    </p:spTree>
    <p:extLst>
      <p:ext uri="{BB962C8B-B14F-4D97-AF65-F5344CB8AC3E}">
        <p14:creationId xmlns:p14="http://schemas.microsoft.com/office/powerpoint/2010/main" val="191484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Data Science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NumPy – Numeric Python</a:t>
            </a:r>
          </a:p>
          <a:p>
            <a:pPr marL="0" indent="0">
              <a:buNone/>
            </a:pPr>
            <a:r>
              <a:rPr lang="en-IN" sz="1800" dirty="0" smtClean="0"/>
              <a:t>	NumPy </a:t>
            </a:r>
            <a:r>
              <a:rPr lang="en-IN" sz="1800" dirty="0"/>
              <a:t>is a Python package. It stands for 'Numerical Python'. It is a library consisting of multidimensional </a:t>
            </a:r>
            <a:r>
              <a:rPr lang="en-IN" sz="1800" dirty="0" smtClean="0"/>
              <a:t>	array objects </a:t>
            </a:r>
            <a:r>
              <a:rPr lang="en-IN" sz="1800" dirty="0"/>
              <a:t>and a collection of routines for processing of array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	Numeric + Numarray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dirty="0"/>
          </a:p>
          <a:p>
            <a:r>
              <a:rPr lang="en-IN" dirty="0" smtClean="0"/>
              <a:t>Why NumPy when you have lists ?</a:t>
            </a:r>
          </a:p>
          <a:p>
            <a:endParaRPr lang="en-IN" dirty="0"/>
          </a:p>
          <a:p>
            <a:r>
              <a:rPr lang="en-IN" dirty="0" smtClean="0"/>
              <a:t>Detail Analysis</a:t>
            </a:r>
          </a:p>
          <a:p>
            <a:endParaRPr lang="en-IN" dirty="0"/>
          </a:p>
          <a:p>
            <a:r>
              <a:rPr lang="en-IN" dirty="0" smtClean="0"/>
              <a:t>Datasets for 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4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Scientist </a:t>
            </a:r>
            <a:r>
              <a:rPr lang="en-IN" dirty="0" err="1" smtClean="0"/>
              <a:t>PayScale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558344"/>
            <a:ext cx="7868991" cy="4984123"/>
          </a:xfrm>
        </p:spPr>
      </p:pic>
    </p:spTree>
    <p:extLst>
      <p:ext uri="{BB962C8B-B14F-4D97-AF65-F5344CB8AC3E}">
        <p14:creationId xmlns:p14="http://schemas.microsoft.com/office/powerpoint/2010/main" val="325153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1" y="1300766"/>
            <a:ext cx="3861784" cy="13774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6096" y="1804846"/>
            <a:ext cx="5692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https://github.com/VarunAravinth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2502" y="3819255"/>
            <a:ext cx="2590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4400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63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3B10D7-FFCF-4C81-84F6-2E54FC18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4" y="166380"/>
            <a:ext cx="4367524" cy="2183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F85CD-6066-4732-B0C6-5409B061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Python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FAC7CE-952E-4631-BE69-455441E08E24}"/>
              </a:ext>
            </a:extLst>
          </p:cNvPr>
          <p:cNvSpPr txBox="1"/>
          <p:nvPr/>
        </p:nvSpPr>
        <p:spPr>
          <a:xfrm>
            <a:off x="6096000" y="3459871"/>
            <a:ext cx="6585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Syntax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: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it gives you 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365126"/>
            <a:ext cx="7688688" cy="768216"/>
          </a:xfrm>
        </p:spPr>
        <p:txBody>
          <a:bodyPr/>
          <a:lstStyle/>
          <a:p>
            <a:r>
              <a:rPr lang="en-IN" dirty="0" smtClean="0"/>
              <a:t>             Market Demand 2015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79" y="1690688"/>
            <a:ext cx="6529589" cy="4980568"/>
          </a:xfrm>
        </p:spPr>
      </p:pic>
    </p:spTree>
    <p:extLst>
      <p:ext uri="{BB962C8B-B14F-4D97-AF65-F5344CB8AC3E}">
        <p14:creationId xmlns:p14="http://schemas.microsoft.com/office/powerpoint/2010/main" val="20459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Things I did using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Pygame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Browser automation</a:t>
            </a:r>
          </a:p>
          <a:p>
            <a:r>
              <a:rPr lang="en-IN" dirty="0" smtClean="0"/>
              <a:t>Web crawling</a:t>
            </a:r>
          </a:p>
          <a:p>
            <a:r>
              <a:rPr lang="en-IN" dirty="0" smtClean="0"/>
              <a:t>Excel automation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https</a:t>
            </a:r>
            <a:r>
              <a:rPr lang="en-IN" dirty="0"/>
              <a:t>://github.com/VarunAravinth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7" y="5254313"/>
            <a:ext cx="1861265" cy="6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Scraping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7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Scraping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439"/>
            <a:ext cx="10515600" cy="388452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 data available over the internet now is huge. More Data, more information.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 Python web scraping code (called as the spider code) can be built based on the webpage’s skeleton to extract the content from the respective website.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We have developed such a sample spider code for the following site: </a:t>
            </a:r>
            <a:r>
              <a:rPr lang="en-IN" sz="2000" dirty="0" smtClean="0">
                <a:hlinkClick r:id="rId2"/>
              </a:rPr>
              <a:t>www.checkatrade.com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This site contains all the useful information about the various builders available across the UK, along with the services they provide.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2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59" b="8097"/>
          <a:stretch/>
        </p:blipFill>
        <p:spPr>
          <a:xfrm>
            <a:off x="1622738" y="0"/>
            <a:ext cx="9427336" cy="41598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0" y="399246"/>
            <a:ext cx="10676586" cy="6040192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31831" y="4559121"/>
            <a:ext cx="942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sample site we chose, to pull the content from.</a:t>
            </a:r>
          </a:p>
          <a:p>
            <a:endParaRPr lang="en-IN" dirty="0" smtClean="0"/>
          </a:p>
          <a:p>
            <a:r>
              <a:rPr lang="en-IN" dirty="0" smtClean="0"/>
              <a:t>Note: There were over 2000 records under each alphabet, so this site has around 2000 * 26 = 52000 companies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24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" t="12010" r="12101" b="31048"/>
          <a:stretch/>
        </p:blipFill>
        <p:spPr>
          <a:xfrm>
            <a:off x="567745" y="352805"/>
            <a:ext cx="10515600" cy="38454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59" y="4649273"/>
            <a:ext cx="1054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captured the required elements from the website using </a:t>
            </a:r>
            <a:r>
              <a:rPr lang="en-IN" dirty="0" err="1" smtClean="0"/>
              <a:t>Xpath</a:t>
            </a:r>
            <a:r>
              <a:rPr lang="en-IN" dirty="0" smtClean="0"/>
              <a:t> selector, and also wrote a crawler code, which crawls after completing one page to another, till it reaches the last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095" y="425004"/>
            <a:ext cx="10998558" cy="2884866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849" r="9281" b="18538"/>
          <a:stretch/>
        </p:blipFill>
        <p:spPr>
          <a:xfrm>
            <a:off x="734095" y="425003"/>
            <a:ext cx="9131122" cy="3271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5" y="4185634"/>
            <a:ext cx="10328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final output of the spider code will be a </a:t>
            </a:r>
            <a:r>
              <a:rPr lang="en-IN" dirty="0" err="1" smtClean="0"/>
              <a:t>csv</a:t>
            </a:r>
            <a:r>
              <a:rPr lang="en-IN" dirty="0" smtClean="0"/>
              <a:t> file [ note : can be a </a:t>
            </a:r>
            <a:r>
              <a:rPr lang="en-IN" dirty="0" err="1" smtClean="0"/>
              <a:t>json</a:t>
            </a:r>
            <a:r>
              <a:rPr lang="en-IN" dirty="0" smtClean="0"/>
              <a:t> file if required], with the data as shown 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34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439</Words>
  <Application>Microsoft Office PowerPoint</Application>
  <PresentationFormat>Custom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Machine Learning with Python</vt:lpstr>
      <vt:lpstr>Why Python ?</vt:lpstr>
      <vt:lpstr>             Market Demand 2015</vt:lpstr>
      <vt:lpstr>Things I did using python</vt:lpstr>
      <vt:lpstr>Web Scraping</vt:lpstr>
      <vt:lpstr>Why Scraping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!</vt:lpstr>
      <vt:lpstr>Real Example !</vt:lpstr>
      <vt:lpstr>Models which we will be developing</vt:lpstr>
      <vt:lpstr>Market Demand – Data Scientist</vt:lpstr>
      <vt:lpstr>               Data Science - Introduction</vt:lpstr>
      <vt:lpstr>Data Scientist PayScale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Machine Learning</dc:title>
  <dc:creator>varavint</dc:creator>
  <cp:lastModifiedBy>Windows User</cp:lastModifiedBy>
  <cp:revision>34</cp:revision>
  <dcterms:created xsi:type="dcterms:W3CDTF">2018-01-31T06:49:46Z</dcterms:created>
  <dcterms:modified xsi:type="dcterms:W3CDTF">2018-03-29T02:32:57Z</dcterms:modified>
</cp:coreProperties>
</file>