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8" r:id="rId8"/>
    <p:sldId id="269" r:id="rId9"/>
    <p:sldId id="270" r:id="rId10"/>
    <p:sldId id="271" r:id="rId11"/>
    <p:sldId id="262" r:id="rId12"/>
    <p:sldId id="263" r:id="rId13"/>
    <p:sldId id="272" r:id="rId14"/>
    <p:sldId id="264" r:id="rId15"/>
    <p:sldId id="265" r:id="rId16"/>
    <p:sldId id="273" r:id="rId17"/>
    <p:sldId id="274" r:id="rId18"/>
    <p:sldId id="267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072D2-B22E-4E97-9B7D-F6439C75267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D6A47E-9AAF-420C-B359-40941D93EA43}">
      <dgm:prSet/>
      <dgm:spPr/>
      <dgm:t>
        <a:bodyPr/>
        <a:lstStyle/>
        <a:p>
          <a:pPr>
            <a:defRPr cap="all"/>
          </a:pPr>
          <a:r>
            <a:rPr lang="en-US" baseline="0"/>
            <a:t>Can know what people are really interested in</a:t>
          </a:r>
          <a:endParaRPr lang="en-US"/>
        </a:p>
      </dgm:t>
    </dgm:pt>
    <dgm:pt modelId="{206B0ADC-B501-4F59-A835-E029E39DBE93}" type="parTrans" cxnId="{42384678-8A94-433E-800D-EE676AA56D3F}">
      <dgm:prSet/>
      <dgm:spPr/>
      <dgm:t>
        <a:bodyPr/>
        <a:lstStyle/>
        <a:p>
          <a:endParaRPr lang="en-US"/>
        </a:p>
      </dgm:t>
    </dgm:pt>
    <dgm:pt modelId="{DD161E51-A870-4315-B4A0-6E8B684AE931}" type="sibTrans" cxnId="{42384678-8A94-433E-800D-EE676AA56D3F}">
      <dgm:prSet/>
      <dgm:spPr/>
      <dgm:t>
        <a:bodyPr/>
        <a:lstStyle/>
        <a:p>
          <a:endParaRPr lang="en-US"/>
        </a:p>
      </dgm:t>
    </dgm:pt>
    <dgm:pt modelId="{B4BF5B26-06E8-4175-BC12-7EE11B1CDDD2}">
      <dgm:prSet/>
      <dgm:spPr/>
      <dgm:t>
        <a:bodyPr/>
        <a:lstStyle/>
        <a:p>
          <a:pPr>
            <a:defRPr cap="all"/>
          </a:pPr>
          <a:r>
            <a:rPr lang="en-US" baseline="0"/>
            <a:t>The organizations which will buy copyrights from the authors based on their popularity.</a:t>
          </a:r>
          <a:endParaRPr lang="en-US"/>
        </a:p>
      </dgm:t>
    </dgm:pt>
    <dgm:pt modelId="{B6EE75E7-5BCC-4E97-B909-F1B6CB29023B}" type="parTrans" cxnId="{4562AE96-3A53-4F28-A371-9B2C1E19BBFA}">
      <dgm:prSet/>
      <dgm:spPr/>
      <dgm:t>
        <a:bodyPr/>
        <a:lstStyle/>
        <a:p>
          <a:endParaRPr lang="en-US"/>
        </a:p>
      </dgm:t>
    </dgm:pt>
    <dgm:pt modelId="{F024AF44-6968-4CE8-92FF-42D91041DD22}" type="sibTrans" cxnId="{4562AE96-3A53-4F28-A371-9B2C1E19BBFA}">
      <dgm:prSet/>
      <dgm:spPr/>
      <dgm:t>
        <a:bodyPr/>
        <a:lstStyle/>
        <a:p>
          <a:endParaRPr lang="en-US"/>
        </a:p>
      </dgm:t>
    </dgm:pt>
    <dgm:pt modelId="{CAFBC63A-D8AE-4B6E-AAB4-403D54440877}">
      <dgm:prSet/>
      <dgm:spPr/>
      <dgm:t>
        <a:bodyPr/>
        <a:lstStyle/>
        <a:p>
          <a:pPr>
            <a:defRPr cap="all"/>
          </a:pPr>
          <a:r>
            <a:rPr lang="en-US" baseline="0"/>
            <a:t>When using the sources of high ranked authors, it strengthens your research paper.</a:t>
          </a:r>
          <a:endParaRPr lang="en-US"/>
        </a:p>
      </dgm:t>
    </dgm:pt>
    <dgm:pt modelId="{3BA08FB6-5638-47B5-AFDB-6AD7670EA089}" type="parTrans" cxnId="{82A20CB5-EA69-41D6-AF92-D94A9F23B86E}">
      <dgm:prSet/>
      <dgm:spPr/>
      <dgm:t>
        <a:bodyPr/>
        <a:lstStyle/>
        <a:p>
          <a:endParaRPr lang="en-US"/>
        </a:p>
      </dgm:t>
    </dgm:pt>
    <dgm:pt modelId="{B8A0B55B-505F-47ED-909C-C3B949AE874D}" type="sibTrans" cxnId="{82A20CB5-EA69-41D6-AF92-D94A9F23B86E}">
      <dgm:prSet/>
      <dgm:spPr/>
      <dgm:t>
        <a:bodyPr/>
        <a:lstStyle/>
        <a:p>
          <a:endParaRPr lang="en-US"/>
        </a:p>
      </dgm:t>
    </dgm:pt>
    <dgm:pt modelId="{A8ED3ECE-8CDA-4AE3-97C9-43B10438B47F}" type="pres">
      <dgm:prSet presAssocID="{3B2072D2-B22E-4E97-9B7D-F6439C752676}" presName="root" presStyleCnt="0">
        <dgm:presLayoutVars>
          <dgm:dir/>
          <dgm:resizeHandles val="exact"/>
        </dgm:presLayoutVars>
      </dgm:prSet>
      <dgm:spPr/>
    </dgm:pt>
    <dgm:pt modelId="{386A5B2B-B4B9-4EEA-B0D2-3441435A4153}" type="pres">
      <dgm:prSet presAssocID="{E9D6A47E-9AAF-420C-B359-40941D93EA43}" presName="compNode" presStyleCnt="0"/>
      <dgm:spPr/>
    </dgm:pt>
    <dgm:pt modelId="{76FDF637-4817-4B9B-A6D0-F35419679108}" type="pres">
      <dgm:prSet presAssocID="{E9D6A47E-9AAF-420C-B359-40941D93EA43}" presName="iconBgRect" presStyleLbl="bgShp" presStyleIdx="0" presStyleCnt="3"/>
      <dgm:spPr/>
    </dgm:pt>
    <dgm:pt modelId="{AA957CC2-077A-4627-9D5E-D0204D660DDD}" type="pres">
      <dgm:prSet presAssocID="{E9D6A47E-9AAF-420C-B359-40941D93EA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30F4D47-1C2F-4536-8352-CAB0663C2FC6}" type="pres">
      <dgm:prSet presAssocID="{E9D6A47E-9AAF-420C-B359-40941D93EA43}" presName="spaceRect" presStyleCnt="0"/>
      <dgm:spPr/>
    </dgm:pt>
    <dgm:pt modelId="{A529FC42-0319-4207-B8A0-8D70915FC600}" type="pres">
      <dgm:prSet presAssocID="{E9D6A47E-9AAF-420C-B359-40941D93EA43}" presName="textRect" presStyleLbl="revTx" presStyleIdx="0" presStyleCnt="3">
        <dgm:presLayoutVars>
          <dgm:chMax val="1"/>
          <dgm:chPref val="1"/>
        </dgm:presLayoutVars>
      </dgm:prSet>
      <dgm:spPr/>
    </dgm:pt>
    <dgm:pt modelId="{9EE5506A-DF7A-415F-B4E4-52E01656B22E}" type="pres">
      <dgm:prSet presAssocID="{DD161E51-A870-4315-B4A0-6E8B684AE931}" presName="sibTrans" presStyleCnt="0"/>
      <dgm:spPr/>
    </dgm:pt>
    <dgm:pt modelId="{236C4915-63AE-4C82-8494-8262DEF4806E}" type="pres">
      <dgm:prSet presAssocID="{B4BF5B26-06E8-4175-BC12-7EE11B1CDDD2}" presName="compNode" presStyleCnt="0"/>
      <dgm:spPr/>
    </dgm:pt>
    <dgm:pt modelId="{79FADA53-A8F6-4642-A6B9-A8CC3BAC4D26}" type="pres">
      <dgm:prSet presAssocID="{B4BF5B26-06E8-4175-BC12-7EE11B1CDDD2}" presName="iconBgRect" presStyleLbl="bgShp" presStyleIdx="1" presStyleCnt="3"/>
      <dgm:spPr/>
    </dgm:pt>
    <dgm:pt modelId="{37F861E2-0875-41A4-8420-63C6ACE68068}" type="pres">
      <dgm:prSet presAssocID="{B4BF5B26-06E8-4175-BC12-7EE11B1CDD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E79FEA-970E-49F0-9E5B-C031F9171C5A}" type="pres">
      <dgm:prSet presAssocID="{B4BF5B26-06E8-4175-BC12-7EE11B1CDDD2}" presName="spaceRect" presStyleCnt="0"/>
      <dgm:spPr/>
    </dgm:pt>
    <dgm:pt modelId="{EE137117-F2B1-470A-B18B-AF7B99308C1B}" type="pres">
      <dgm:prSet presAssocID="{B4BF5B26-06E8-4175-BC12-7EE11B1CDDD2}" presName="textRect" presStyleLbl="revTx" presStyleIdx="1" presStyleCnt="3">
        <dgm:presLayoutVars>
          <dgm:chMax val="1"/>
          <dgm:chPref val="1"/>
        </dgm:presLayoutVars>
      </dgm:prSet>
      <dgm:spPr/>
    </dgm:pt>
    <dgm:pt modelId="{A100E382-D759-4816-855B-824DBC260F82}" type="pres">
      <dgm:prSet presAssocID="{F024AF44-6968-4CE8-92FF-42D91041DD22}" presName="sibTrans" presStyleCnt="0"/>
      <dgm:spPr/>
    </dgm:pt>
    <dgm:pt modelId="{4A5282ED-29D3-4BD2-AE02-EDFB27225CB9}" type="pres">
      <dgm:prSet presAssocID="{CAFBC63A-D8AE-4B6E-AAB4-403D54440877}" presName="compNode" presStyleCnt="0"/>
      <dgm:spPr/>
    </dgm:pt>
    <dgm:pt modelId="{44B44ABA-B030-43C9-9F04-12F828B43FBB}" type="pres">
      <dgm:prSet presAssocID="{CAFBC63A-D8AE-4B6E-AAB4-403D54440877}" presName="iconBgRect" presStyleLbl="bgShp" presStyleIdx="2" presStyleCnt="3"/>
      <dgm:spPr/>
    </dgm:pt>
    <dgm:pt modelId="{BD90DC26-F230-4D0D-BFB8-85BDA2BF79EF}" type="pres">
      <dgm:prSet presAssocID="{CAFBC63A-D8AE-4B6E-AAB4-403D544408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EAD675-58AD-40BC-9520-67A503772646}" type="pres">
      <dgm:prSet presAssocID="{CAFBC63A-D8AE-4B6E-AAB4-403D54440877}" presName="spaceRect" presStyleCnt="0"/>
      <dgm:spPr/>
    </dgm:pt>
    <dgm:pt modelId="{389F35A0-8C11-413F-B15D-07AB43F34F3B}" type="pres">
      <dgm:prSet presAssocID="{CAFBC63A-D8AE-4B6E-AAB4-403D544408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83204B-255D-45BF-80E6-0FF9B9189F58}" type="presOf" srcId="{E9D6A47E-9AAF-420C-B359-40941D93EA43}" destId="{A529FC42-0319-4207-B8A0-8D70915FC600}" srcOrd="0" destOrd="0" presId="urn:microsoft.com/office/officeart/2018/5/layout/IconCircleLabelList"/>
    <dgm:cxn modelId="{42384678-8A94-433E-800D-EE676AA56D3F}" srcId="{3B2072D2-B22E-4E97-9B7D-F6439C752676}" destId="{E9D6A47E-9AAF-420C-B359-40941D93EA43}" srcOrd="0" destOrd="0" parTransId="{206B0ADC-B501-4F59-A835-E029E39DBE93}" sibTransId="{DD161E51-A870-4315-B4A0-6E8B684AE931}"/>
    <dgm:cxn modelId="{4562AE96-3A53-4F28-A371-9B2C1E19BBFA}" srcId="{3B2072D2-B22E-4E97-9B7D-F6439C752676}" destId="{B4BF5B26-06E8-4175-BC12-7EE11B1CDDD2}" srcOrd="1" destOrd="0" parTransId="{B6EE75E7-5BCC-4E97-B909-F1B6CB29023B}" sibTransId="{F024AF44-6968-4CE8-92FF-42D91041DD22}"/>
    <dgm:cxn modelId="{6498B9A6-A6D9-4E3B-81F7-8EC04A536706}" type="presOf" srcId="{3B2072D2-B22E-4E97-9B7D-F6439C752676}" destId="{A8ED3ECE-8CDA-4AE3-97C9-43B10438B47F}" srcOrd="0" destOrd="0" presId="urn:microsoft.com/office/officeart/2018/5/layout/IconCircleLabelList"/>
    <dgm:cxn modelId="{A74CACAE-81AD-4516-AD73-A918AABA3403}" type="presOf" srcId="{CAFBC63A-D8AE-4B6E-AAB4-403D54440877}" destId="{389F35A0-8C11-413F-B15D-07AB43F34F3B}" srcOrd="0" destOrd="0" presId="urn:microsoft.com/office/officeart/2018/5/layout/IconCircleLabelList"/>
    <dgm:cxn modelId="{A147D5AE-CAF2-4A4E-918E-962DE1EFE85F}" type="presOf" srcId="{B4BF5B26-06E8-4175-BC12-7EE11B1CDDD2}" destId="{EE137117-F2B1-470A-B18B-AF7B99308C1B}" srcOrd="0" destOrd="0" presId="urn:microsoft.com/office/officeart/2018/5/layout/IconCircleLabelList"/>
    <dgm:cxn modelId="{82A20CB5-EA69-41D6-AF92-D94A9F23B86E}" srcId="{3B2072D2-B22E-4E97-9B7D-F6439C752676}" destId="{CAFBC63A-D8AE-4B6E-AAB4-403D54440877}" srcOrd="2" destOrd="0" parTransId="{3BA08FB6-5638-47B5-AFDB-6AD7670EA089}" sibTransId="{B8A0B55B-505F-47ED-909C-C3B949AE874D}"/>
    <dgm:cxn modelId="{704EDF12-8A1B-4760-A1E0-A30571477A9F}" type="presParOf" srcId="{A8ED3ECE-8CDA-4AE3-97C9-43B10438B47F}" destId="{386A5B2B-B4B9-4EEA-B0D2-3441435A4153}" srcOrd="0" destOrd="0" presId="urn:microsoft.com/office/officeart/2018/5/layout/IconCircleLabelList"/>
    <dgm:cxn modelId="{FAC20452-5464-4E44-A08A-34F85148331C}" type="presParOf" srcId="{386A5B2B-B4B9-4EEA-B0D2-3441435A4153}" destId="{76FDF637-4817-4B9B-A6D0-F35419679108}" srcOrd="0" destOrd="0" presId="urn:microsoft.com/office/officeart/2018/5/layout/IconCircleLabelList"/>
    <dgm:cxn modelId="{11F40921-BC76-4F3B-8D21-0259B66E2FBC}" type="presParOf" srcId="{386A5B2B-B4B9-4EEA-B0D2-3441435A4153}" destId="{AA957CC2-077A-4627-9D5E-D0204D660DDD}" srcOrd="1" destOrd="0" presId="urn:microsoft.com/office/officeart/2018/5/layout/IconCircleLabelList"/>
    <dgm:cxn modelId="{5606A0E0-8D61-4E44-9B9C-6339B2EB9793}" type="presParOf" srcId="{386A5B2B-B4B9-4EEA-B0D2-3441435A4153}" destId="{330F4D47-1C2F-4536-8352-CAB0663C2FC6}" srcOrd="2" destOrd="0" presId="urn:microsoft.com/office/officeart/2018/5/layout/IconCircleLabelList"/>
    <dgm:cxn modelId="{B54D2431-1D56-4081-900A-F48D92981764}" type="presParOf" srcId="{386A5B2B-B4B9-4EEA-B0D2-3441435A4153}" destId="{A529FC42-0319-4207-B8A0-8D70915FC600}" srcOrd="3" destOrd="0" presId="urn:microsoft.com/office/officeart/2018/5/layout/IconCircleLabelList"/>
    <dgm:cxn modelId="{D45CC46F-ECFB-43D2-BD55-6D4D8F82FC95}" type="presParOf" srcId="{A8ED3ECE-8CDA-4AE3-97C9-43B10438B47F}" destId="{9EE5506A-DF7A-415F-B4E4-52E01656B22E}" srcOrd="1" destOrd="0" presId="urn:microsoft.com/office/officeart/2018/5/layout/IconCircleLabelList"/>
    <dgm:cxn modelId="{34FF7760-66D4-4DE2-915D-22CD048DE598}" type="presParOf" srcId="{A8ED3ECE-8CDA-4AE3-97C9-43B10438B47F}" destId="{236C4915-63AE-4C82-8494-8262DEF4806E}" srcOrd="2" destOrd="0" presId="urn:microsoft.com/office/officeart/2018/5/layout/IconCircleLabelList"/>
    <dgm:cxn modelId="{91D58FCA-DB04-4B60-B264-C191C2629399}" type="presParOf" srcId="{236C4915-63AE-4C82-8494-8262DEF4806E}" destId="{79FADA53-A8F6-4642-A6B9-A8CC3BAC4D26}" srcOrd="0" destOrd="0" presId="urn:microsoft.com/office/officeart/2018/5/layout/IconCircleLabelList"/>
    <dgm:cxn modelId="{52BDE8B5-9F9C-41DF-8C31-44A638A6510E}" type="presParOf" srcId="{236C4915-63AE-4C82-8494-8262DEF4806E}" destId="{37F861E2-0875-41A4-8420-63C6ACE68068}" srcOrd="1" destOrd="0" presId="urn:microsoft.com/office/officeart/2018/5/layout/IconCircleLabelList"/>
    <dgm:cxn modelId="{79961D90-B417-461F-B4C4-D70B0029A480}" type="presParOf" srcId="{236C4915-63AE-4C82-8494-8262DEF4806E}" destId="{65E79FEA-970E-49F0-9E5B-C031F9171C5A}" srcOrd="2" destOrd="0" presId="urn:microsoft.com/office/officeart/2018/5/layout/IconCircleLabelList"/>
    <dgm:cxn modelId="{E1FFC1B1-9048-47EF-A820-1BEB6421A22E}" type="presParOf" srcId="{236C4915-63AE-4C82-8494-8262DEF4806E}" destId="{EE137117-F2B1-470A-B18B-AF7B99308C1B}" srcOrd="3" destOrd="0" presId="urn:microsoft.com/office/officeart/2018/5/layout/IconCircleLabelList"/>
    <dgm:cxn modelId="{B830D1E3-B462-4FEC-94DE-AABB38F65015}" type="presParOf" srcId="{A8ED3ECE-8CDA-4AE3-97C9-43B10438B47F}" destId="{A100E382-D759-4816-855B-824DBC260F82}" srcOrd="3" destOrd="0" presId="urn:microsoft.com/office/officeart/2018/5/layout/IconCircleLabelList"/>
    <dgm:cxn modelId="{374382ED-E9C6-4E4A-B301-F3720E4DE6BA}" type="presParOf" srcId="{A8ED3ECE-8CDA-4AE3-97C9-43B10438B47F}" destId="{4A5282ED-29D3-4BD2-AE02-EDFB27225CB9}" srcOrd="4" destOrd="0" presId="urn:microsoft.com/office/officeart/2018/5/layout/IconCircleLabelList"/>
    <dgm:cxn modelId="{86D563F5-AC43-4451-BCFA-1CDAF0E9192C}" type="presParOf" srcId="{4A5282ED-29D3-4BD2-AE02-EDFB27225CB9}" destId="{44B44ABA-B030-43C9-9F04-12F828B43FBB}" srcOrd="0" destOrd="0" presId="urn:microsoft.com/office/officeart/2018/5/layout/IconCircleLabelList"/>
    <dgm:cxn modelId="{A88B09EA-DE06-47E1-82CE-CE0324932E0E}" type="presParOf" srcId="{4A5282ED-29D3-4BD2-AE02-EDFB27225CB9}" destId="{BD90DC26-F230-4D0D-BFB8-85BDA2BF79EF}" srcOrd="1" destOrd="0" presId="urn:microsoft.com/office/officeart/2018/5/layout/IconCircleLabelList"/>
    <dgm:cxn modelId="{9320AA97-4140-4E61-B7AB-EA114B117373}" type="presParOf" srcId="{4A5282ED-29D3-4BD2-AE02-EDFB27225CB9}" destId="{EEEAD675-58AD-40BC-9520-67A503772646}" srcOrd="2" destOrd="0" presId="urn:microsoft.com/office/officeart/2018/5/layout/IconCircleLabelList"/>
    <dgm:cxn modelId="{095A4D8A-F937-4510-97E7-8DA33D97F856}" type="presParOf" srcId="{4A5282ED-29D3-4BD2-AE02-EDFB27225CB9}" destId="{389F35A0-8C11-413F-B15D-07AB43F34F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EEFDF-B0E2-4291-9C0F-82BE3741D75B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0A1331-8CA8-4841-97FB-2F9A4689F3D1}">
      <dgm:prSet/>
      <dgm:spPr/>
      <dgm:t>
        <a:bodyPr/>
        <a:lstStyle/>
        <a:p>
          <a:r>
            <a:rPr lang="en-US"/>
            <a:t>Altmetrics dataset -big data course at NIU. </a:t>
          </a:r>
        </a:p>
      </dgm:t>
    </dgm:pt>
    <dgm:pt modelId="{F240F4A1-A116-4929-B390-DE02A82082BA}" type="parTrans" cxnId="{EBF144E6-76D0-4FED-B3C2-C2C1BF3743E2}">
      <dgm:prSet/>
      <dgm:spPr/>
      <dgm:t>
        <a:bodyPr/>
        <a:lstStyle/>
        <a:p>
          <a:endParaRPr lang="en-US"/>
        </a:p>
      </dgm:t>
    </dgm:pt>
    <dgm:pt modelId="{942AF8F7-25E4-49AE-B176-07C5184FD129}" type="sibTrans" cxnId="{EBF144E6-76D0-4FED-B3C2-C2C1BF3743E2}">
      <dgm:prSet/>
      <dgm:spPr/>
      <dgm:t>
        <a:bodyPr/>
        <a:lstStyle/>
        <a:p>
          <a:endParaRPr lang="en-US"/>
        </a:p>
      </dgm:t>
    </dgm:pt>
    <dgm:pt modelId="{44B9143B-41F8-4004-8707-B1957F103FAD}">
      <dgm:prSet/>
      <dgm:spPr/>
      <dgm:t>
        <a:bodyPr/>
        <a:lstStyle/>
        <a:p>
          <a:r>
            <a:rPr lang="en-US"/>
            <a:t>Millions of JSON files in the dataset. Each JSON file represented a tuple in the Altmetric data, which we processed to create the final dataset. </a:t>
          </a:r>
        </a:p>
      </dgm:t>
    </dgm:pt>
    <dgm:pt modelId="{1FB59638-AFEE-44A7-9FE7-902D94ED62AD}" type="parTrans" cxnId="{69AE06C6-1773-4F21-B585-AAE54AAE51B3}">
      <dgm:prSet/>
      <dgm:spPr/>
      <dgm:t>
        <a:bodyPr/>
        <a:lstStyle/>
        <a:p>
          <a:endParaRPr lang="en-US"/>
        </a:p>
      </dgm:t>
    </dgm:pt>
    <dgm:pt modelId="{80C625E9-06DB-4A13-B59F-1F0D28787B53}" type="sibTrans" cxnId="{69AE06C6-1773-4F21-B585-AAE54AAE51B3}">
      <dgm:prSet/>
      <dgm:spPr/>
      <dgm:t>
        <a:bodyPr/>
        <a:lstStyle/>
        <a:p>
          <a:endParaRPr lang="en-US"/>
        </a:p>
      </dgm:t>
    </dgm:pt>
    <dgm:pt modelId="{0D6EE4B7-463F-42FF-927D-1F95670C9234}">
      <dgm:prSet/>
      <dgm:spPr/>
      <dgm:t>
        <a:bodyPr/>
        <a:lstStyle/>
        <a:p>
          <a:r>
            <a:rPr lang="en-US" dirty="0"/>
            <a:t>We extracted 3,00,000 tuples using random.</a:t>
          </a:r>
        </a:p>
      </dgm:t>
    </dgm:pt>
    <dgm:pt modelId="{3B620419-127A-4F0D-8C20-F802DB12D6D9}" type="parTrans" cxnId="{86469C13-8DC1-4249-8A46-34FF746CD0C6}">
      <dgm:prSet/>
      <dgm:spPr/>
      <dgm:t>
        <a:bodyPr/>
        <a:lstStyle/>
        <a:p>
          <a:endParaRPr lang="en-US"/>
        </a:p>
      </dgm:t>
    </dgm:pt>
    <dgm:pt modelId="{EF999C67-1A29-4A19-9C11-3153FAFB7F1B}" type="sibTrans" cxnId="{86469C13-8DC1-4249-8A46-34FF746CD0C6}">
      <dgm:prSet/>
      <dgm:spPr/>
      <dgm:t>
        <a:bodyPr/>
        <a:lstStyle/>
        <a:p>
          <a:endParaRPr lang="en-US"/>
        </a:p>
      </dgm:t>
    </dgm:pt>
    <dgm:pt modelId="{E9E650F2-35D6-4635-9D49-DB9D747C59A8}">
      <dgm:prSet/>
      <dgm:spPr/>
      <dgm:t>
        <a:bodyPr/>
        <a:lstStyle/>
        <a:p>
          <a:r>
            <a:rPr lang="en-US"/>
            <a:t>Dataset after cleaning 235771 tuples.</a:t>
          </a:r>
        </a:p>
      </dgm:t>
    </dgm:pt>
    <dgm:pt modelId="{ADC3F845-1D23-4F75-A9DC-AFFD1359C883}" type="parTrans" cxnId="{7C4400E6-7F3D-41DC-BED4-BD2C7064ACC2}">
      <dgm:prSet/>
      <dgm:spPr/>
      <dgm:t>
        <a:bodyPr/>
        <a:lstStyle/>
        <a:p>
          <a:endParaRPr lang="en-US"/>
        </a:p>
      </dgm:t>
    </dgm:pt>
    <dgm:pt modelId="{DE764911-E872-46DD-A1D1-3337232DC1E0}" type="sibTrans" cxnId="{7C4400E6-7F3D-41DC-BED4-BD2C7064ACC2}">
      <dgm:prSet/>
      <dgm:spPr/>
      <dgm:t>
        <a:bodyPr/>
        <a:lstStyle/>
        <a:p>
          <a:endParaRPr lang="en-US"/>
        </a:p>
      </dgm:t>
    </dgm:pt>
    <dgm:pt modelId="{E012D115-98F2-422E-9365-B9B638772C13}" type="pres">
      <dgm:prSet presAssocID="{D62EEFDF-B0E2-4291-9C0F-82BE3741D75B}" presName="root" presStyleCnt="0">
        <dgm:presLayoutVars>
          <dgm:dir/>
          <dgm:resizeHandles val="exact"/>
        </dgm:presLayoutVars>
      </dgm:prSet>
      <dgm:spPr/>
    </dgm:pt>
    <dgm:pt modelId="{8D77BCFB-577D-4AE9-B5F6-EF96C546C673}" type="pres">
      <dgm:prSet presAssocID="{D62EEFDF-B0E2-4291-9C0F-82BE3741D75B}" presName="container" presStyleCnt="0">
        <dgm:presLayoutVars>
          <dgm:dir/>
          <dgm:resizeHandles val="exact"/>
        </dgm:presLayoutVars>
      </dgm:prSet>
      <dgm:spPr/>
    </dgm:pt>
    <dgm:pt modelId="{624A6E46-65C2-459E-AF02-3B76CE4E5BFD}" type="pres">
      <dgm:prSet presAssocID="{CC0A1331-8CA8-4841-97FB-2F9A4689F3D1}" presName="compNode" presStyleCnt="0"/>
      <dgm:spPr/>
    </dgm:pt>
    <dgm:pt modelId="{87473A79-6325-4BCB-822B-E16726EA8833}" type="pres">
      <dgm:prSet presAssocID="{CC0A1331-8CA8-4841-97FB-2F9A4689F3D1}" presName="iconBgRect" presStyleLbl="bgShp" presStyleIdx="0" presStyleCnt="4"/>
      <dgm:spPr/>
    </dgm:pt>
    <dgm:pt modelId="{ABCB6652-5B49-4CD9-B186-9849AFAE0383}" type="pres">
      <dgm:prSet presAssocID="{CC0A1331-8CA8-4841-97FB-2F9A4689F3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6581F37-51B4-4D20-BB0A-F4AC21910AB6}" type="pres">
      <dgm:prSet presAssocID="{CC0A1331-8CA8-4841-97FB-2F9A4689F3D1}" presName="spaceRect" presStyleCnt="0"/>
      <dgm:spPr/>
    </dgm:pt>
    <dgm:pt modelId="{08BA3748-43B6-4AA8-89E0-2C1F22ECD67B}" type="pres">
      <dgm:prSet presAssocID="{CC0A1331-8CA8-4841-97FB-2F9A4689F3D1}" presName="textRect" presStyleLbl="revTx" presStyleIdx="0" presStyleCnt="4">
        <dgm:presLayoutVars>
          <dgm:chMax val="1"/>
          <dgm:chPref val="1"/>
        </dgm:presLayoutVars>
      </dgm:prSet>
      <dgm:spPr/>
    </dgm:pt>
    <dgm:pt modelId="{C8A1F526-02D9-4EE9-877F-89B4670E5445}" type="pres">
      <dgm:prSet presAssocID="{942AF8F7-25E4-49AE-B176-07C5184FD129}" presName="sibTrans" presStyleLbl="sibTrans2D1" presStyleIdx="0" presStyleCnt="0"/>
      <dgm:spPr/>
    </dgm:pt>
    <dgm:pt modelId="{9E99D78B-C7C9-427B-ADA6-B09FE0BDCDFA}" type="pres">
      <dgm:prSet presAssocID="{44B9143B-41F8-4004-8707-B1957F103FAD}" presName="compNode" presStyleCnt="0"/>
      <dgm:spPr/>
    </dgm:pt>
    <dgm:pt modelId="{AE0ECAD2-E3E4-4C86-938E-6FF74993D83E}" type="pres">
      <dgm:prSet presAssocID="{44B9143B-41F8-4004-8707-B1957F103FAD}" presName="iconBgRect" presStyleLbl="bgShp" presStyleIdx="1" presStyleCnt="4"/>
      <dgm:spPr/>
    </dgm:pt>
    <dgm:pt modelId="{75D05039-C7C2-46F2-893A-B4780177BC44}" type="pres">
      <dgm:prSet presAssocID="{44B9143B-41F8-4004-8707-B1957F103F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9B9A9AC-1D4B-4787-A81F-B6A418EB2CC5}" type="pres">
      <dgm:prSet presAssocID="{44B9143B-41F8-4004-8707-B1957F103FAD}" presName="spaceRect" presStyleCnt="0"/>
      <dgm:spPr/>
    </dgm:pt>
    <dgm:pt modelId="{44BAF409-D560-4845-9A60-0F034BBC4DE8}" type="pres">
      <dgm:prSet presAssocID="{44B9143B-41F8-4004-8707-B1957F103FAD}" presName="textRect" presStyleLbl="revTx" presStyleIdx="1" presStyleCnt="4">
        <dgm:presLayoutVars>
          <dgm:chMax val="1"/>
          <dgm:chPref val="1"/>
        </dgm:presLayoutVars>
      </dgm:prSet>
      <dgm:spPr/>
    </dgm:pt>
    <dgm:pt modelId="{72D7BA1B-4122-444B-9972-E716F4DD72BA}" type="pres">
      <dgm:prSet presAssocID="{80C625E9-06DB-4A13-B59F-1F0D28787B53}" presName="sibTrans" presStyleLbl="sibTrans2D1" presStyleIdx="0" presStyleCnt="0"/>
      <dgm:spPr/>
    </dgm:pt>
    <dgm:pt modelId="{D9C2132E-9EAD-46F7-96E6-08A5F2979572}" type="pres">
      <dgm:prSet presAssocID="{0D6EE4B7-463F-42FF-927D-1F95670C9234}" presName="compNode" presStyleCnt="0"/>
      <dgm:spPr/>
    </dgm:pt>
    <dgm:pt modelId="{80704EEC-6457-4225-A741-F8EEE05CCA39}" type="pres">
      <dgm:prSet presAssocID="{0D6EE4B7-463F-42FF-927D-1F95670C9234}" presName="iconBgRect" presStyleLbl="bgShp" presStyleIdx="2" presStyleCnt="4"/>
      <dgm:spPr/>
    </dgm:pt>
    <dgm:pt modelId="{ACF69209-9C50-4A02-9755-A65105852653}" type="pres">
      <dgm:prSet presAssocID="{0D6EE4B7-463F-42FF-927D-1F95670C92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365B00-C162-415B-BC23-7AAE52FAF62D}" type="pres">
      <dgm:prSet presAssocID="{0D6EE4B7-463F-42FF-927D-1F95670C9234}" presName="spaceRect" presStyleCnt="0"/>
      <dgm:spPr/>
    </dgm:pt>
    <dgm:pt modelId="{B1C023E9-900C-42F9-9654-D4F29E949290}" type="pres">
      <dgm:prSet presAssocID="{0D6EE4B7-463F-42FF-927D-1F95670C9234}" presName="textRect" presStyleLbl="revTx" presStyleIdx="2" presStyleCnt="4">
        <dgm:presLayoutVars>
          <dgm:chMax val="1"/>
          <dgm:chPref val="1"/>
        </dgm:presLayoutVars>
      </dgm:prSet>
      <dgm:spPr/>
    </dgm:pt>
    <dgm:pt modelId="{902C0DB1-645E-4D1A-9B46-DC118D105821}" type="pres">
      <dgm:prSet presAssocID="{EF999C67-1A29-4A19-9C11-3153FAFB7F1B}" presName="sibTrans" presStyleLbl="sibTrans2D1" presStyleIdx="0" presStyleCnt="0"/>
      <dgm:spPr/>
    </dgm:pt>
    <dgm:pt modelId="{E2733701-21F1-4541-8E51-A6AB683C8A04}" type="pres">
      <dgm:prSet presAssocID="{E9E650F2-35D6-4635-9D49-DB9D747C59A8}" presName="compNode" presStyleCnt="0"/>
      <dgm:spPr/>
    </dgm:pt>
    <dgm:pt modelId="{3E6AD226-979F-46C6-9C20-8D71D0BCCC97}" type="pres">
      <dgm:prSet presAssocID="{E9E650F2-35D6-4635-9D49-DB9D747C59A8}" presName="iconBgRect" presStyleLbl="bgShp" presStyleIdx="3" presStyleCnt="4"/>
      <dgm:spPr/>
    </dgm:pt>
    <dgm:pt modelId="{0513BC3B-EAA4-4893-9520-2523845A2EC8}" type="pres">
      <dgm:prSet presAssocID="{E9E650F2-35D6-4635-9D49-DB9D747C59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D1365D2-B1B5-48A6-B699-225FF3C993B4}" type="pres">
      <dgm:prSet presAssocID="{E9E650F2-35D6-4635-9D49-DB9D747C59A8}" presName="spaceRect" presStyleCnt="0"/>
      <dgm:spPr/>
    </dgm:pt>
    <dgm:pt modelId="{80C9694E-0422-47A8-9943-FCC866BBA30A}" type="pres">
      <dgm:prSet presAssocID="{E9E650F2-35D6-4635-9D49-DB9D747C59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4B460A-1A03-4B3C-93A5-DD19D95992FE}" type="presOf" srcId="{942AF8F7-25E4-49AE-B176-07C5184FD129}" destId="{C8A1F526-02D9-4EE9-877F-89B4670E5445}" srcOrd="0" destOrd="0" presId="urn:microsoft.com/office/officeart/2018/2/layout/IconCircleList"/>
    <dgm:cxn modelId="{86469C13-8DC1-4249-8A46-34FF746CD0C6}" srcId="{D62EEFDF-B0E2-4291-9C0F-82BE3741D75B}" destId="{0D6EE4B7-463F-42FF-927D-1F95670C9234}" srcOrd="2" destOrd="0" parTransId="{3B620419-127A-4F0D-8C20-F802DB12D6D9}" sibTransId="{EF999C67-1A29-4A19-9C11-3153FAFB7F1B}"/>
    <dgm:cxn modelId="{90E1521F-0231-45B8-9F03-DCD2A96F8FF7}" type="presOf" srcId="{CC0A1331-8CA8-4841-97FB-2F9A4689F3D1}" destId="{08BA3748-43B6-4AA8-89E0-2C1F22ECD67B}" srcOrd="0" destOrd="0" presId="urn:microsoft.com/office/officeart/2018/2/layout/IconCircleList"/>
    <dgm:cxn modelId="{F36E1438-98FF-4088-9E8E-253DB601C7BA}" type="presOf" srcId="{E9E650F2-35D6-4635-9D49-DB9D747C59A8}" destId="{80C9694E-0422-47A8-9943-FCC866BBA30A}" srcOrd="0" destOrd="0" presId="urn:microsoft.com/office/officeart/2018/2/layout/IconCircleList"/>
    <dgm:cxn modelId="{C299A666-24BD-438D-BEFA-07B25D67A866}" type="presOf" srcId="{80C625E9-06DB-4A13-B59F-1F0D28787B53}" destId="{72D7BA1B-4122-444B-9972-E716F4DD72BA}" srcOrd="0" destOrd="0" presId="urn:microsoft.com/office/officeart/2018/2/layout/IconCircleList"/>
    <dgm:cxn modelId="{95A7E584-2371-4D0C-88F4-C3F972A4EF8C}" type="presOf" srcId="{0D6EE4B7-463F-42FF-927D-1F95670C9234}" destId="{B1C023E9-900C-42F9-9654-D4F29E949290}" srcOrd="0" destOrd="0" presId="urn:microsoft.com/office/officeart/2018/2/layout/IconCircleList"/>
    <dgm:cxn modelId="{926A86A7-992E-464D-93A6-B6142C094C1A}" type="presOf" srcId="{D62EEFDF-B0E2-4291-9C0F-82BE3741D75B}" destId="{E012D115-98F2-422E-9365-B9B638772C13}" srcOrd="0" destOrd="0" presId="urn:microsoft.com/office/officeart/2018/2/layout/IconCircleList"/>
    <dgm:cxn modelId="{69AE06C6-1773-4F21-B585-AAE54AAE51B3}" srcId="{D62EEFDF-B0E2-4291-9C0F-82BE3741D75B}" destId="{44B9143B-41F8-4004-8707-B1957F103FAD}" srcOrd="1" destOrd="0" parTransId="{1FB59638-AFEE-44A7-9FE7-902D94ED62AD}" sibTransId="{80C625E9-06DB-4A13-B59F-1F0D28787B53}"/>
    <dgm:cxn modelId="{299D6DD3-67D9-4EE7-8C7A-E948792203D2}" type="presOf" srcId="{EF999C67-1A29-4A19-9C11-3153FAFB7F1B}" destId="{902C0DB1-645E-4D1A-9B46-DC118D105821}" srcOrd="0" destOrd="0" presId="urn:microsoft.com/office/officeart/2018/2/layout/IconCircleList"/>
    <dgm:cxn modelId="{6E1968E2-A04C-47CE-BE83-D6B426393941}" type="presOf" srcId="{44B9143B-41F8-4004-8707-B1957F103FAD}" destId="{44BAF409-D560-4845-9A60-0F034BBC4DE8}" srcOrd="0" destOrd="0" presId="urn:microsoft.com/office/officeart/2018/2/layout/IconCircleList"/>
    <dgm:cxn modelId="{7C4400E6-7F3D-41DC-BED4-BD2C7064ACC2}" srcId="{D62EEFDF-B0E2-4291-9C0F-82BE3741D75B}" destId="{E9E650F2-35D6-4635-9D49-DB9D747C59A8}" srcOrd="3" destOrd="0" parTransId="{ADC3F845-1D23-4F75-A9DC-AFFD1359C883}" sibTransId="{DE764911-E872-46DD-A1D1-3337232DC1E0}"/>
    <dgm:cxn modelId="{EBF144E6-76D0-4FED-B3C2-C2C1BF3743E2}" srcId="{D62EEFDF-B0E2-4291-9C0F-82BE3741D75B}" destId="{CC0A1331-8CA8-4841-97FB-2F9A4689F3D1}" srcOrd="0" destOrd="0" parTransId="{F240F4A1-A116-4929-B390-DE02A82082BA}" sibTransId="{942AF8F7-25E4-49AE-B176-07C5184FD129}"/>
    <dgm:cxn modelId="{33DA628B-A9ED-48CF-9177-CB7441FAA91E}" type="presParOf" srcId="{E012D115-98F2-422E-9365-B9B638772C13}" destId="{8D77BCFB-577D-4AE9-B5F6-EF96C546C673}" srcOrd="0" destOrd="0" presId="urn:microsoft.com/office/officeart/2018/2/layout/IconCircleList"/>
    <dgm:cxn modelId="{80721A0F-B3AC-41CB-8BCA-A8C564497548}" type="presParOf" srcId="{8D77BCFB-577D-4AE9-B5F6-EF96C546C673}" destId="{624A6E46-65C2-459E-AF02-3B76CE4E5BFD}" srcOrd="0" destOrd="0" presId="urn:microsoft.com/office/officeart/2018/2/layout/IconCircleList"/>
    <dgm:cxn modelId="{D6A87928-1AF8-446F-8470-3FE026D39335}" type="presParOf" srcId="{624A6E46-65C2-459E-AF02-3B76CE4E5BFD}" destId="{87473A79-6325-4BCB-822B-E16726EA8833}" srcOrd="0" destOrd="0" presId="urn:microsoft.com/office/officeart/2018/2/layout/IconCircleList"/>
    <dgm:cxn modelId="{9B47E4DC-538F-41A6-A4CE-E9D19EEA3DF9}" type="presParOf" srcId="{624A6E46-65C2-459E-AF02-3B76CE4E5BFD}" destId="{ABCB6652-5B49-4CD9-B186-9849AFAE0383}" srcOrd="1" destOrd="0" presId="urn:microsoft.com/office/officeart/2018/2/layout/IconCircleList"/>
    <dgm:cxn modelId="{053107F5-D763-476C-8DE2-52263A75F6AA}" type="presParOf" srcId="{624A6E46-65C2-459E-AF02-3B76CE4E5BFD}" destId="{A6581F37-51B4-4D20-BB0A-F4AC21910AB6}" srcOrd="2" destOrd="0" presId="urn:microsoft.com/office/officeart/2018/2/layout/IconCircleList"/>
    <dgm:cxn modelId="{B29F5A07-53DA-4D71-BCD1-71FAA1349EED}" type="presParOf" srcId="{624A6E46-65C2-459E-AF02-3B76CE4E5BFD}" destId="{08BA3748-43B6-4AA8-89E0-2C1F22ECD67B}" srcOrd="3" destOrd="0" presId="urn:microsoft.com/office/officeart/2018/2/layout/IconCircleList"/>
    <dgm:cxn modelId="{E125CDED-9D31-46E2-9899-5539A791EE6F}" type="presParOf" srcId="{8D77BCFB-577D-4AE9-B5F6-EF96C546C673}" destId="{C8A1F526-02D9-4EE9-877F-89B4670E5445}" srcOrd="1" destOrd="0" presId="urn:microsoft.com/office/officeart/2018/2/layout/IconCircleList"/>
    <dgm:cxn modelId="{F924DF31-37E6-4823-87E5-FB4103F3D29D}" type="presParOf" srcId="{8D77BCFB-577D-4AE9-B5F6-EF96C546C673}" destId="{9E99D78B-C7C9-427B-ADA6-B09FE0BDCDFA}" srcOrd="2" destOrd="0" presId="urn:microsoft.com/office/officeart/2018/2/layout/IconCircleList"/>
    <dgm:cxn modelId="{003A6746-EEA8-499B-9288-25AEE54DB025}" type="presParOf" srcId="{9E99D78B-C7C9-427B-ADA6-B09FE0BDCDFA}" destId="{AE0ECAD2-E3E4-4C86-938E-6FF74993D83E}" srcOrd="0" destOrd="0" presId="urn:microsoft.com/office/officeart/2018/2/layout/IconCircleList"/>
    <dgm:cxn modelId="{5E6948E9-8E6C-43B0-A067-68372F22CC92}" type="presParOf" srcId="{9E99D78B-C7C9-427B-ADA6-B09FE0BDCDFA}" destId="{75D05039-C7C2-46F2-893A-B4780177BC44}" srcOrd="1" destOrd="0" presId="urn:microsoft.com/office/officeart/2018/2/layout/IconCircleList"/>
    <dgm:cxn modelId="{263055E6-EF8C-41A3-8224-9DD401590B8F}" type="presParOf" srcId="{9E99D78B-C7C9-427B-ADA6-B09FE0BDCDFA}" destId="{09B9A9AC-1D4B-4787-A81F-B6A418EB2CC5}" srcOrd="2" destOrd="0" presId="urn:microsoft.com/office/officeart/2018/2/layout/IconCircleList"/>
    <dgm:cxn modelId="{A2C4013D-0313-4C29-B6DF-66EC913715CD}" type="presParOf" srcId="{9E99D78B-C7C9-427B-ADA6-B09FE0BDCDFA}" destId="{44BAF409-D560-4845-9A60-0F034BBC4DE8}" srcOrd="3" destOrd="0" presId="urn:microsoft.com/office/officeart/2018/2/layout/IconCircleList"/>
    <dgm:cxn modelId="{BFE841A0-6435-4851-B9BA-F90582FA59CC}" type="presParOf" srcId="{8D77BCFB-577D-4AE9-B5F6-EF96C546C673}" destId="{72D7BA1B-4122-444B-9972-E716F4DD72BA}" srcOrd="3" destOrd="0" presId="urn:microsoft.com/office/officeart/2018/2/layout/IconCircleList"/>
    <dgm:cxn modelId="{BD6C4503-A78E-4746-BE87-09D10FFCF4FF}" type="presParOf" srcId="{8D77BCFB-577D-4AE9-B5F6-EF96C546C673}" destId="{D9C2132E-9EAD-46F7-96E6-08A5F2979572}" srcOrd="4" destOrd="0" presId="urn:microsoft.com/office/officeart/2018/2/layout/IconCircleList"/>
    <dgm:cxn modelId="{24093E24-0540-47AC-8565-FFFD297B8848}" type="presParOf" srcId="{D9C2132E-9EAD-46F7-96E6-08A5F2979572}" destId="{80704EEC-6457-4225-A741-F8EEE05CCA39}" srcOrd="0" destOrd="0" presId="urn:microsoft.com/office/officeart/2018/2/layout/IconCircleList"/>
    <dgm:cxn modelId="{1F827443-20AD-4733-B186-69E2DFE1D56C}" type="presParOf" srcId="{D9C2132E-9EAD-46F7-96E6-08A5F2979572}" destId="{ACF69209-9C50-4A02-9755-A65105852653}" srcOrd="1" destOrd="0" presId="urn:microsoft.com/office/officeart/2018/2/layout/IconCircleList"/>
    <dgm:cxn modelId="{C9A5CD97-B369-4AFD-8F91-2BF3DA3A152B}" type="presParOf" srcId="{D9C2132E-9EAD-46F7-96E6-08A5F2979572}" destId="{82365B00-C162-415B-BC23-7AAE52FAF62D}" srcOrd="2" destOrd="0" presId="urn:microsoft.com/office/officeart/2018/2/layout/IconCircleList"/>
    <dgm:cxn modelId="{235FF004-4617-4234-8A61-D4730D16D5B9}" type="presParOf" srcId="{D9C2132E-9EAD-46F7-96E6-08A5F2979572}" destId="{B1C023E9-900C-42F9-9654-D4F29E949290}" srcOrd="3" destOrd="0" presId="urn:microsoft.com/office/officeart/2018/2/layout/IconCircleList"/>
    <dgm:cxn modelId="{13211855-4A78-4F09-AFDE-21BFBC566678}" type="presParOf" srcId="{8D77BCFB-577D-4AE9-B5F6-EF96C546C673}" destId="{902C0DB1-645E-4D1A-9B46-DC118D105821}" srcOrd="5" destOrd="0" presId="urn:microsoft.com/office/officeart/2018/2/layout/IconCircleList"/>
    <dgm:cxn modelId="{569C365F-E2EE-42EB-9383-8D6BF433E728}" type="presParOf" srcId="{8D77BCFB-577D-4AE9-B5F6-EF96C546C673}" destId="{E2733701-21F1-4541-8E51-A6AB683C8A04}" srcOrd="6" destOrd="0" presId="urn:microsoft.com/office/officeart/2018/2/layout/IconCircleList"/>
    <dgm:cxn modelId="{897D663E-556C-4EBD-A584-112C27047052}" type="presParOf" srcId="{E2733701-21F1-4541-8E51-A6AB683C8A04}" destId="{3E6AD226-979F-46C6-9C20-8D71D0BCCC97}" srcOrd="0" destOrd="0" presId="urn:microsoft.com/office/officeart/2018/2/layout/IconCircleList"/>
    <dgm:cxn modelId="{B444A8FD-4C3B-462F-93F9-7DCFCAB14ACE}" type="presParOf" srcId="{E2733701-21F1-4541-8E51-A6AB683C8A04}" destId="{0513BC3B-EAA4-4893-9520-2523845A2EC8}" srcOrd="1" destOrd="0" presId="urn:microsoft.com/office/officeart/2018/2/layout/IconCircleList"/>
    <dgm:cxn modelId="{7C04F624-2D7E-4BAB-8C93-5316BDF48AAB}" type="presParOf" srcId="{E2733701-21F1-4541-8E51-A6AB683C8A04}" destId="{0D1365D2-B1B5-48A6-B699-225FF3C993B4}" srcOrd="2" destOrd="0" presId="urn:microsoft.com/office/officeart/2018/2/layout/IconCircleList"/>
    <dgm:cxn modelId="{710DAE70-DD09-444C-A020-C747FE3E25F2}" type="presParOf" srcId="{E2733701-21F1-4541-8E51-A6AB683C8A04}" destId="{80C9694E-0422-47A8-9943-FCC866BBA3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B919F0-FDA5-472C-A3B3-937A13445D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6F8950-517D-4C57-A40C-58BAF5155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LINEAR REGRESSION</a:t>
          </a:r>
          <a:endParaRPr lang="en-US"/>
        </a:p>
      </dgm:t>
    </dgm:pt>
    <dgm:pt modelId="{AFCFCE49-19A6-410D-B7BC-A47001A0A688}" type="parTrans" cxnId="{422B0009-26C3-4219-A914-91D3AFD81071}">
      <dgm:prSet/>
      <dgm:spPr/>
      <dgm:t>
        <a:bodyPr/>
        <a:lstStyle/>
        <a:p>
          <a:endParaRPr lang="en-US"/>
        </a:p>
      </dgm:t>
    </dgm:pt>
    <dgm:pt modelId="{57D40BA5-6A8E-4204-9B73-60A83A0F1058}" type="sibTrans" cxnId="{422B0009-26C3-4219-A914-91D3AFD81071}">
      <dgm:prSet/>
      <dgm:spPr/>
      <dgm:t>
        <a:bodyPr/>
        <a:lstStyle/>
        <a:p>
          <a:endParaRPr lang="en-US"/>
        </a:p>
      </dgm:t>
    </dgm:pt>
    <dgm:pt modelId="{E90A552A-108F-4478-9881-43C9C7F279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ARTIFICIAL NEURAL NETWORKS </a:t>
          </a:r>
          <a:endParaRPr lang="en-US"/>
        </a:p>
      </dgm:t>
    </dgm:pt>
    <dgm:pt modelId="{7706E2E8-52D8-48CF-B032-4222D886A8F7}" type="parTrans" cxnId="{D52C1192-EDC0-45F4-98A9-C8A25BB20F33}">
      <dgm:prSet/>
      <dgm:spPr/>
      <dgm:t>
        <a:bodyPr/>
        <a:lstStyle/>
        <a:p>
          <a:endParaRPr lang="en-US"/>
        </a:p>
      </dgm:t>
    </dgm:pt>
    <dgm:pt modelId="{9E3A438A-66E8-49AA-AB0A-2D5DCAD9E9B5}" type="sibTrans" cxnId="{D52C1192-EDC0-45F4-98A9-C8A25BB20F33}">
      <dgm:prSet/>
      <dgm:spPr/>
      <dgm:t>
        <a:bodyPr/>
        <a:lstStyle/>
        <a:p>
          <a:endParaRPr lang="en-US"/>
        </a:p>
      </dgm:t>
    </dgm:pt>
    <dgm:pt modelId="{6D2D707B-0F06-4A85-BE33-59941F4403C0}" type="pres">
      <dgm:prSet presAssocID="{2CB919F0-FDA5-472C-A3B3-937A13445DF5}" presName="root" presStyleCnt="0">
        <dgm:presLayoutVars>
          <dgm:dir/>
          <dgm:resizeHandles val="exact"/>
        </dgm:presLayoutVars>
      </dgm:prSet>
      <dgm:spPr/>
    </dgm:pt>
    <dgm:pt modelId="{730C79F4-E2FA-4FEC-A84E-706276DC098F}" type="pres">
      <dgm:prSet presAssocID="{926F8950-517D-4C57-A40C-58BAF5155701}" presName="compNode" presStyleCnt="0"/>
      <dgm:spPr/>
    </dgm:pt>
    <dgm:pt modelId="{694ACF2E-DC40-4EE3-8A51-7C4BFA4E3B79}" type="pres">
      <dgm:prSet presAssocID="{926F8950-517D-4C57-A40C-58BAF5155701}" presName="bgRect" presStyleLbl="bgShp" presStyleIdx="0" presStyleCnt="2"/>
      <dgm:spPr/>
    </dgm:pt>
    <dgm:pt modelId="{8BC04E9C-1CCC-4EC3-A219-294C359B81DB}" type="pres">
      <dgm:prSet presAssocID="{926F8950-517D-4C57-A40C-58BAF51557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wl"/>
        </a:ext>
      </dgm:extLst>
    </dgm:pt>
    <dgm:pt modelId="{C39CA047-2177-4566-8AB1-B857A29E1D6F}" type="pres">
      <dgm:prSet presAssocID="{926F8950-517D-4C57-A40C-58BAF5155701}" presName="spaceRect" presStyleCnt="0"/>
      <dgm:spPr/>
    </dgm:pt>
    <dgm:pt modelId="{1A52CD45-4962-40DD-BBEA-B3349ECC01F7}" type="pres">
      <dgm:prSet presAssocID="{926F8950-517D-4C57-A40C-58BAF5155701}" presName="parTx" presStyleLbl="revTx" presStyleIdx="0" presStyleCnt="2">
        <dgm:presLayoutVars>
          <dgm:chMax val="0"/>
          <dgm:chPref val="0"/>
        </dgm:presLayoutVars>
      </dgm:prSet>
      <dgm:spPr/>
    </dgm:pt>
    <dgm:pt modelId="{972309E7-7557-4592-8FE4-8405FFC116AA}" type="pres">
      <dgm:prSet presAssocID="{57D40BA5-6A8E-4204-9B73-60A83A0F1058}" presName="sibTrans" presStyleCnt="0"/>
      <dgm:spPr/>
    </dgm:pt>
    <dgm:pt modelId="{7EC38C0E-3390-4D20-ACB7-AD9615A950AA}" type="pres">
      <dgm:prSet presAssocID="{E90A552A-108F-4478-9881-43C9C7F279B4}" presName="compNode" presStyleCnt="0"/>
      <dgm:spPr/>
    </dgm:pt>
    <dgm:pt modelId="{F0E72679-B0B2-4B69-975E-C93611511D41}" type="pres">
      <dgm:prSet presAssocID="{E90A552A-108F-4478-9881-43C9C7F279B4}" presName="bgRect" presStyleLbl="bgShp" presStyleIdx="1" presStyleCnt="2"/>
      <dgm:spPr/>
    </dgm:pt>
    <dgm:pt modelId="{41535659-8475-41E1-B657-A4F36D62BD86}" type="pres">
      <dgm:prSet presAssocID="{E90A552A-108F-4478-9881-43C9C7F279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F8682A0-A2A1-47A1-951F-DF06909A8528}" type="pres">
      <dgm:prSet presAssocID="{E90A552A-108F-4478-9881-43C9C7F279B4}" presName="spaceRect" presStyleCnt="0"/>
      <dgm:spPr/>
    </dgm:pt>
    <dgm:pt modelId="{C657CE85-9BA6-4D72-980B-0A40CFC76DA7}" type="pres">
      <dgm:prSet presAssocID="{E90A552A-108F-4478-9881-43C9C7F279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2B0009-26C3-4219-A914-91D3AFD81071}" srcId="{2CB919F0-FDA5-472C-A3B3-937A13445DF5}" destId="{926F8950-517D-4C57-A40C-58BAF5155701}" srcOrd="0" destOrd="0" parTransId="{AFCFCE49-19A6-410D-B7BC-A47001A0A688}" sibTransId="{57D40BA5-6A8E-4204-9B73-60A83A0F1058}"/>
    <dgm:cxn modelId="{2D39080A-6F77-45D6-9339-AD240B296343}" type="presOf" srcId="{2CB919F0-FDA5-472C-A3B3-937A13445DF5}" destId="{6D2D707B-0F06-4A85-BE33-59941F4403C0}" srcOrd="0" destOrd="0" presId="urn:microsoft.com/office/officeart/2018/2/layout/IconVerticalSolidList"/>
    <dgm:cxn modelId="{2015F76E-D666-45F3-89EA-BEA73AC324D3}" type="presOf" srcId="{E90A552A-108F-4478-9881-43C9C7F279B4}" destId="{C657CE85-9BA6-4D72-980B-0A40CFC76DA7}" srcOrd="0" destOrd="0" presId="urn:microsoft.com/office/officeart/2018/2/layout/IconVerticalSolidList"/>
    <dgm:cxn modelId="{5984A06F-7DB3-404D-B89B-FFFB1411EB46}" type="presOf" srcId="{926F8950-517D-4C57-A40C-58BAF5155701}" destId="{1A52CD45-4962-40DD-BBEA-B3349ECC01F7}" srcOrd="0" destOrd="0" presId="urn:microsoft.com/office/officeart/2018/2/layout/IconVerticalSolidList"/>
    <dgm:cxn modelId="{D52C1192-EDC0-45F4-98A9-C8A25BB20F33}" srcId="{2CB919F0-FDA5-472C-A3B3-937A13445DF5}" destId="{E90A552A-108F-4478-9881-43C9C7F279B4}" srcOrd="1" destOrd="0" parTransId="{7706E2E8-52D8-48CF-B032-4222D886A8F7}" sibTransId="{9E3A438A-66E8-49AA-AB0A-2D5DCAD9E9B5}"/>
    <dgm:cxn modelId="{A709CF98-790A-4521-A472-66C4312DB248}" type="presParOf" srcId="{6D2D707B-0F06-4A85-BE33-59941F4403C0}" destId="{730C79F4-E2FA-4FEC-A84E-706276DC098F}" srcOrd="0" destOrd="0" presId="urn:microsoft.com/office/officeart/2018/2/layout/IconVerticalSolidList"/>
    <dgm:cxn modelId="{DC837F5F-1279-4736-9C72-88CFB7544BA1}" type="presParOf" srcId="{730C79F4-E2FA-4FEC-A84E-706276DC098F}" destId="{694ACF2E-DC40-4EE3-8A51-7C4BFA4E3B79}" srcOrd="0" destOrd="0" presId="urn:microsoft.com/office/officeart/2018/2/layout/IconVerticalSolidList"/>
    <dgm:cxn modelId="{F68885A0-C617-4E7E-8838-12A4A544F639}" type="presParOf" srcId="{730C79F4-E2FA-4FEC-A84E-706276DC098F}" destId="{8BC04E9C-1CCC-4EC3-A219-294C359B81DB}" srcOrd="1" destOrd="0" presId="urn:microsoft.com/office/officeart/2018/2/layout/IconVerticalSolidList"/>
    <dgm:cxn modelId="{95B78122-46F9-4234-9ECA-6FF20512DC41}" type="presParOf" srcId="{730C79F4-E2FA-4FEC-A84E-706276DC098F}" destId="{C39CA047-2177-4566-8AB1-B857A29E1D6F}" srcOrd="2" destOrd="0" presId="urn:microsoft.com/office/officeart/2018/2/layout/IconVerticalSolidList"/>
    <dgm:cxn modelId="{6C9B5A77-CEF4-4722-84F4-10F0589D07E2}" type="presParOf" srcId="{730C79F4-E2FA-4FEC-A84E-706276DC098F}" destId="{1A52CD45-4962-40DD-BBEA-B3349ECC01F7}" srcOrd="3" destOrd="0" presId="urn:microsoft.com/office/officeart/2018/2/layout/IconVerticalSolidList"/>
    <dgm:cxn modelId="{576C7314-6346-4A72-80F5-0AD08AF96BA9}" type="presParOf" srcId="{6D2D707B-0F06-4A85-BE33-59941F4403C0}" destId="{972309E7-7557-4592-8FE4-8405FFC116AA}" srcOrd="1" destOrd="0" presId="urn:microsoft.com/office/officeart/2018/2/layout/IconVerticalSolidList"/>
    <dgm:cxn modelId="{F36ABC62-0140-44F1-AE73-8AA9E29D86E7}" type="presParOf" srcId="{6D2D707B-0F06-4A85-BE33-59941F4403C0}" destId="{7EC38C0E-3390-4D20-ACB7-AD9615A950AA}" srcOrd="2" destOrd="0" presId="urn:microsoft.com/office/officeart/2018/2/layout/IconVerticalSolidList"/>
    <dgm:cxn modelId="{7FBCD308-4F05-48A3-A524-D78BA507D694}" type="presParOf" srcId="{7EC38C0E-3390-4D20-ACB7-AD9615A950AA}" destId="{F0E72679-B0B2-4B69-975E-C93611511D41}" srcOrd="0" destOrd="0" presId="urn:microsoft.com/office/officeart/2018/2/layout/IconVerticalSolidList"/>
    <dgm:cxn modelId="{027E0A35-6B70-4A81-96F2-BEF93E1D40D2}" type="presParOf" srcId="{7EC38C0E-3390-4D20-ACB7-AD9615A950AA}" destId="{41535659-8475-41E1-B657-A4F36D62BD86}" srcOrd="1" destOrd="0" presId="urn:microsoft.com/office/officeart/2018/2/layout/IconVerticalSolidList"/>
    <dgm:cxn modelId="{32466873-73BD-40AC-A3FF-C1012EFB942E}" type="presParOf" srcId="{7EC38C0E-3390-4D20-ACB7-AD9615A950AA}" destId="{1F8682A0-A2A1-47A1-951F-DF06909A8528}" srcOrd="2" destOrd="0" presId="urn:microsoft.com/office/officeart/2018/2/layout/IconVerticalSolidList"/>
    <dgm:cxn modelId="{9ADE81D5-7D75-479E-9A20-B8C4B259ECF1}" type="presParOf" srcId="{7EC38C0E-3390-4D20-ACB7-AD9615A950AA}" destId="{C657CE85-9BA6-4D72-980B-0A40CFC76D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DF637-4817-4B9B-A6D0-F35419679108}">
      <dsp:nvSpPr>
        <dsp:cNvPr id="0" name=""/>
        <dsp:cNvSpPr/>
      </dsp:nvSpPr>
      <dsp:spPr>
        <a:xfrm>
          <a:off x="600095" y="570738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957CC2-077A-4627-9D5E-D0204D660DDD}">
      <dsp:nvSpPr>
        <dsp:cNvPr id="0" name=""/>
        <dsp:cNvSpPr/>
      </dsp:nvSpPr>
      <dsp:spPr>
        <a:xfrm>
          <a:off x="980345" y="95098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bg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29FC42-0319-4207-B8A0-8D70915FC600}">
      <dsp:nvSpPr>
        <dsp:cNvPr id="0" name=""/>
        <dsp:cNvSpPr/>
      </dsp:nvSpPr>
      <dsp:spPr>
        <a:xfrm>
          <a:off x="29720" y="291073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Can know what people are really interested in</a:t>
          </a:r>
          <a:endParaRPr lang="en-US" sz="1300" kern="1200"/>
        </a:p>
      </dsp:txBody>
      <dsp:txXfrm>
        <a:off x="29720" y="2910739"/>
        <a:ext cx="2925000" cy="720000"/>
      </dsp:txXfrm>
    </dsp:sp>
    <dsp:sp modelId="{79FADA53-A8F6-4642-A6B9-A8CC3BAC4D26}">
      <dsp:nvSpPr>
        <dsp:cNvPr id="0" name=""/>
        <dsp:cNvSpPr/>
      </dsp:nvSpPr>
      <dsp:spPr>
        <a:xfrm>
          <a:off x="4036970" y="570738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F861E2-0875-41A4-8420-63C6ACE68068}">
      <dsp:nvSpPr>
        <dsp:cNvPr id="0" name=""/>
        <dsp:cNvSpPr/>
      </dsp:nvSpPr>
      <dsp:spPr>
        <a:xfrm>
          <a:off x="4417220" y="95098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bg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37117-F2B1-470A-B18B-AF7B99308C1B}">
      <dsp:nvSpPr>
        <dsp:cNvPr id="0" name=""/>
        <dsp:cNvSpPr/>
      </dsp:nvSpPr>
      <dsp:spPr>
        <a:xfrm>
          <a:off x="3466595" y="291073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The organizations which will buy copyrights from the authors based on their popularity.</a:t>
          </a:r>
          <a:endParaRPr lang="en-US" sz="1300" kern="1200"/>
        </a:p>
      </dsp:txBody>
      <dsp:txXfrm>
        <a:off x="3466595" y="2910739"/>
        <a:ext cx="2925000" cy="720000"/>
      </dsp:txXfrm>
    </dsp:sp>
    <dsp:sp modelId="{44B44ABA-B030-43C9-9F04-12F828B43FBB}">
      <dsp:nvSpPr>
        <dsp:cNvPr id="0" name=""/>
        <dsp:cNvSpPr/>
      </dsp:nvSpPr>
      <dsp:spPr>
        <a:xfrm>
          <a:off x="7473845" y="570738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90DC26-F230-4D0D-BFB8-85BDA2BF79EF}">
      <dsp:nvSpPr>
        <dsp:cNvPr id="0" name=""/>
        <dsp:cNvSpPr/>
      </dsp:nvSpPr>
      <dsp:spPr>
        <a:xfrm>
          <a:off x="7854095" y="950988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bg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F35A0-8C11-413F-B15D-07AB43F34F3B}">
      <dsp:nvSpPr>
        <dsp:cNvPr id="0" name=""/>
        <dsp:cNvSpPr/>
      </dsp:nvSpPr>
      <dsp:spPr>
        <a:xfrm>
          <a:off x="6903470" y="291073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When using the sources of high ranked authors, it strengthens your research paper.</a:t>
          </a:r>
          <a:endParaRPr lang="en-US" sz="1300" kern="1200"/>
        </a:p>
      </dsp:txBody>
      <dsp:txXfrm>
        <a:off x="6903470" y="2910739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73A79-6325-4BCB-822B-E16726EA8833}">
      <dsp:nvSpPr>
        <dsp:cNvPr id="0" name=""/>
        <dsp:cNvSpPr/>
      </dsp:nvSpPr>
      <dsp:spPr>
        <a:xfrm>
          <a:off x="100883" y="465221"/>
          <a:ext cx="1278391" cy="12783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CB6652-5B49-4CD9-B186-9849AFAE0383}">
      <dsp:nvSpPr>
        <dsp:cNvPr id="0" name=""/>
        <dsp:cNvSpPr/>
      </dsp:nvSpPr>
      <dsp:spPr>
        <a:xfrm>
          <a:off x="369346" y="733683"/>
          <a:ext cx="741467" cy="74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bg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BA3748-43B6-4AA8-89E0-2C1F22ECD67B}">
      <dsp:nvSpPr>
        <dsp:cNvPr id="0" name=""/>
        <dsp:cNvSpPr/>
      </dsp:nvSpPr>
      <dsp:spPr>
        <a:xfrm>
          <a:off x="1653216" y="465221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Altmetrics dataset -big data course at NIU. </a:t>
          </a:r>
        </a:p>
      </dsp:txBody>
      <dsp:txXfrm>
        <a:off x="1653216" y="465221"/>
        <a:ext cx="3013351" cy="1278391"/>
      </dsp:txXfrm>
    </dsp:sp>
    <dsp:sp modelId="{AE0ECAD2-E3E4-4C86-938E-6FF74993D83E}">
      <dsp:nvSpPr>
        <dsp:cNvPr id="0" name=""/>
        <dsp:cNvSpPr/>
      </dsp:nvSpPr>
      <dsp:spPr>
        <a:xfrm>
          <a:off x="5191622" y="465221"/>
          <a:ext cx="1278391" cy="12783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D05039-C7C2-46F2-893A-B4780177BC44}">
      <dsp:nvSpPr>
        <dsp:cNvPr id="0" name=""/>
        <dsp:cNvSpPr/>
      </dsp:nvSpPr>
      <dsp:spPr>
        <a:xfrm>
          <a:off x="5460084" y="733683"/>
          <a:ext cx="741467" cy="74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bg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AF409-D560-4845-9A60-0F034BBC4DE8}">
      <dsp:nvSpPr>
        <dsp:cNvPr id="0" name=""/>
        <dsp:cNvSpPr/>
      </dsp:nvSpPr>
      <dsp:spPr>
        <a:xfrm>
          <a:off x="6743955" y="465221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Millions of JSON files in the dataset. Each JSON file represented a tuple in the Altmetric data, which we processed to create the final dataset. </a:t>
          </a:r>
        </a:p>
      </dsp:txBody>
      <dsp:txXfrm>
        <a:off x="6743955" y="465221"/>
        <a:ext cx="3013351" cy="1278391"/>
      </dsp:txXfrm>
    </dsp:sp>
    <dsp:sp modelId="{80704EEC-6457-4225-A741-F8EEE05CCA39}">
      <dsp:nvSpPr>
        <dsp:cNvPr id="0" name=""/>
        <dsp:cNvSpPr/>
      </dsp:nvSpPr>
      <dsp:spPr>
        <a:xfrm>
          <a:off x="100883" y="2457864"/>
          <a:ext cx="1278391" cy="12783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F69209-9C50-4A02-9755-A65105852653}">
      <dsp:nvSpPr>
        <dsp:cNvPr id="0" name=""/>
        <dsp:cNvSpPr/>
      </dsp:nvSpPr>
      <dsp:spPr>
        <a:xfrm>
          <a:off x="369346" y="2726326"/>
          <a:ext cx="741467" cy="74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bg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C023E9-900C-42F9-9654-D4F29E949290}">
      <dsp:nvSpPr>
        <dsp:cNvPr id="0" name=""/>
        <dsp:cNvSpPr/>
      </dsp:nvSpPr>
      <dsp:spPr>
        <a:xfrm>
          <a:off x="1653216" y="2457864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extracted 3,00,000 tuples using random.</a:t>
          </a:r>
        </a:p>
      </dsp:txBody>
      <dsp:txXfrm>
        <a:off x="1653216" y="2457864"/>
        <a:ext cx="3013351" cy="1278391"/>
      </dsp:txXfrm>
    </dsp:sp>
    <dsp:sp modelId="{3E6AD226-979F-46C6-9C20-8D71D0BCCC97}">
      <dsp:nvSpPr>
        <dsp:cNvPr id="0" name=""/>
        <dsp:cNvSpPr/>
      </dsp:nvSpPr>
      <dsp:spPr>
        <a:xfrm>
          <a:off x="5191622" y="2457864"/>
          <a:ext cx="1278391" cy="12783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13BC3B-EAA4-4893-9520-2523845A2EC8}">
      <dsp:nvSpPr>
        <dsp:cNvPr id="0" name=""/>
        <dsp:cNvSpPr/>
      </dsp:nvSpPr>
      <dsp:spPr>
        <a:xfrm>
          <a:off x="5460084" y="2726326"/>
          <a:ext cx="741467" cy="74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bg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9694E-0422-47A8-9943-FCC866BBA30A}">
      <dsp:nvSpPr>
        <dsp:cNvPr id="0" name=""/>
        <dsp:cNvSpPr/>
      </dsp:nvSpPr>
      <dsp:spPr>
        <a:xfrm>
          <a:off x="6743955" y="2457864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 after cleaning 235771 tuples.</a:t>
          </a:r>
        </a:p>
      </dsp:txBody>
      <dsp:txXfrm>
        <a:off x="6743955" y="2457864"/>
        <a:ext cx="3013351" cy="1278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ACF2E-DC40-4EE3-8A51-7C4BFA4E3B79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04E9C-1CCC-4EC3-A219-294C359B81DB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2CD45-4962-40DD-BBEA-B3349ECC01F7}">
      <dsp:nvSpPr>
        <dsp:cNvPr id="0" name=""/>
        <dsp:cNvSpPr/>
      </dsp:nvSpPr>
      <dsp:spPr>
        <a:xfrm>
          <a:off x="1455812" y="682740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LINEAR REGRESSION</a:t>
          </a:r>
          <a:endParaRPr lang="en-US" sz="2500" kern="1200"/>
        </a:p>
      </dsp:txBody>
      <dsp:txXfrm>
        <a:off x="1455812" y="682740"/>
        <a:ext cx="7329922" cy="1260443"/>
      </dsp:txXfrm>
    </dsp:sp>
    <dsp:sp modelId="{F0E72679-B0B2-4B69-975E-C93611511D41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35659-8475-41E1-B657-A4F36D62BD86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CE85-9BA6-4D72-980B-0A40CFC76DA7}">
      <dsp:nvSpPr>
        <dsp:cNvPr id="0" name=""/>
        <dsp:cNvSpPr/>
      </dsp:nvSpPr>
      <dsp:spPr>
        <a:xfrm>
          <a:off x="1455812" y="2258294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ARTIFICIAL NEURAL NETWORKS </a:t>
          </a:r>
          <a:endParaRPr lang="en-US" sz="2500" kern="1200"/>
        </a:p>
      </dsp:txBody>
      <dsp:txXfrm>
        <a:off x="1455812" y="2258294"/>
        <a:ext cx="732992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534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99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4F75A1-BBAA-4385-9A25-2E6300F7771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53A4AD5-DA56-48ED-8997-0F240E45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EBEC-150D-423B-8824-F4D4C5D9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ARTICLES RECEIVE MUCH ATTENTION ON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0F1CE-E6FF-41C9-88D6-29609B6EC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-KRITHIN KUMAR VENKATESH  (Z1837607)</a:t>
            </a:r>
          </a:p>
          <a:p>
            <a:pPr algn="r"/>
            <a:r>
              <a:rPr lang="en-US" dirty="0"/>
              <a:t>SAI HARINI PERUGUPALLI (Z1829025)</a:t>
            </a:r>
          </a:p>
        </p:txBody>
      </p:sp>
    </p:spTree>
    <p:extLst>
      <p:ext uri="{BB962C8B-B14F-4D97-AF65-F5344CB8AC3E}">
        <p14:creationId xmlns:p14="http://schemas.microsoft.com/office/powerpoint/2010/main" val="103782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DE45-52F4-417C-8E44-3EF0D28B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/>
              <a:t>DISTANCE MATRIX AND HEATMAP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F3ABB-B875-43F5-9C3E-C38C42AA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2657158"/>
            <a:ext cx="5275186" cy="24126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92F58-6681-47EB-8804-5B92B3C84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2091388"/>
            <a:ext cx="4163568" cy="39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2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D5F8-0031-46AA-BDDB-B417134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ALGORITHMS USED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71638-01F6-430C-9868-CE0157B70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932053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53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43D9-E883-4FD1-BAA7-8762708B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3B63-0B35-48B4-9CFA-CDA292A3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49120"/>
            <a:ext cx="4401509" cy="4351337"/>
          </a:xfrm>
        </p:spPr>
        <p:txBody>
          <a:bodyPr>
            <a:normAutofit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 is commonly </a:t>
            </a:r>
            <a:r>
              <a:rPr lang="en-US" b="1" dirty="0"/>
              <a:t>used</a:t>
            </a:r>
            <a:r>
              <a:rPr lang="en-US" dirty="0"/>
              <a:t> type of predictive </a:t>
            </a:r>
            <a:r>
              <a:rPr lang="en-US" b="1" dirty="0"/>
              <a:t>analysis</a:t>
            </a:r>
            <a:r>
              <a:rPr lang="en-US" dirty="0"/>
              <a:t>.</a:t>
            </a:r>
          </a:p>
          <a:p>
            <a:r>
              <a:rPr lang="en-US" dirty="0"/>
              <a:t> These </a:t>
            </a:r>
            <a:r>
              <a:rPr lang="en-US" b="1" dirty="0"/>
              <a:t>regression</a:t>
            </a:r>
            <a:r>
              <a:rPr lang="en-US" dirty="0"/>
              <a:t> estimates are </a:t>
            </a:r>
            <a:r>
              <a:rPr lang="en-US" b="1" dirty="0"/>
              <a:t>used to</a:t>
            </a:r>
            <a:r>
              <a:rPr lang="en-US" dirty="0"/>
              <a:t> explain the relationship between one dependent variable and one or more independent variables.</a:t>
            </a:r>
          </a:p>
          <a:p>
            <a:r>
              <a:rPr lang="en-US" dirty="0"/>
              <a:t>We used </a:t>
            </a:r>
            <a:r>
              <a:rPr lang="en-US" dirty="0" err="1"/>
              <a:t>train_test_split</a:t>
            </a:r>
            <a:r>
              <a:rPr lang="en-US" dirty="0"/>
              <a:t>() to split the data and retrieved 47,154 tuples for test data.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C28EAA6B-16E8-4E86-AB4D-3D83A465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F8A7712-F71B-4BAA-9069-E511838D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634DB9-08DB-4C21-B807-5D905172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94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4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9A1D9-5202-4031-89BD-20FE966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EVALUATION OF LINEAR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D296-3DEB-4CE7-9568-6020B49AF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We mainly have Three ways to Evaluate linear regression: mean square error, Mean absolute error and R^2.</a:t>
            </a:r>
          </a:p>
          <a:p>
            <a:r>
              <a:rPr lang="en-US" sz="2400" dirty="0"/>
              <a:t>We opted mean square error for our model.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1943F-6A78-4F61-8916-BC589A40C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65" y="3291542"/>
            <a:ext cx="6386564" cy="25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C5D8-C10B-4851-9FC1-C1A719C3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MEAN SQUARE ERROR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CCBA-BEE4-44C8-94F1-1AD7A297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Performed linear regression on the data with </a:t>
            </a:r>
            <a:r>
              <a:rPr lang="en-US" sz="2400" b="1" dirty="0" err="1"/>
              <a:t>Facebook_count</a:t>
            </a:r>
            <a:r>
              <a:rPr lang="en-US" sz="2400" dirty="0"/>
              <a:t> as the target value.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mean_square_error</a:t>
            </a:r>
            <a:r>
              <a:rPr lang="en-US" sz="2400" dirty="0"/>
              <a:t>() for this was 3.20.</a:t>
            </a:r>
          </a:p>
          <a:p>
            <a:r>
              <a:rPr lang="en-US" sz="2400" dirty="0"/>
              <a:t>Also, performed Linear regression on the data with </a:t>
            </a:r>
            <a:r>
              <a:rPr lang="en-US" sz="2400" b="1" dirty="0" err="1"/>
              <a:t>Altmetric_score</a:t>
            </a:r>
            <a:r>
              <a:rPr lang="en-US" sz="2400" dirty="0"/>
              <a:t> as the target value.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mean_square_error</a:t>
            </a:r>
            <a:r>
              <a:rPr lang="en-US" sz="2400" dirty="0"/>
              <a:t>() for this was 4.729.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935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EE77-29A4-4DA1-96D8-694E85D9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B395-5FE4-4289-986F-37844A1C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US" dirty="0"/>
              <a:t>A Framework for many different machine learning algorithms to work together and process complex data inputs.</a:t>
            </a:r>
          </a:p>
          <a:p>
            <a:r>
              <a:rPr lang="en-US" dirty="0"/>
              <a:t> Such systems "learn" to perform tasks by considering examples, generally without being programmed with any task-specific rules.</a:t>
            </a:r>
          </a:p>
          <a:p>
            <a:r>
              <a:rPr lang="en-US" dirty="0"/>
              <a:t>We implemented Neural networks on data where the target variable is </a:t>
            </a:r>
            <a:r>
              <a:rPr lang="en-US" dirty="0" err="1"/>
              <a:t>Facebook_count</a:t>
            </a:r>
            <a:r>
              <a:rPr lang="en-US" dirty="0"/>
              <a:t>.</a:t>
            </a:r>
          </a:p>
        </p:txBody>
      </p:sp>
      <p:pic>
        <p:nvPicPr>
          <p:cNvPr id="9" name="Graphic 6" descr="Brain">
            <a:extLst>
              <a:ext uri="{FF2B5EF4-FFF2-40B4-BE49-F238E27FC236}">
                <a16:creationId xmlns:a16="http://schemas.microsoft.com/office/drawing/2014/main" id="{D44D4676-27B8-4695-9D1F-55ADCDC17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1AF2-DA04-4E3A-BC99-8A66532D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 dirty="0"/>
              <a:t>ARTIFICIAL NEURAL NETWORKS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BE1AF5-E7FB-4F6D-AD6A-F5C33C89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235199"/>
            <a:ext cx="3075836" cy="3944937"/>
          </a:xfrm>
        </p:spPr>
        <p:txBody>
          <a:bodyPr>
            <a:normAutofit/>
          </a:bodyPr>
          <a:lstStyle/>
          <a:p>
            <a:r>
              <a:rPr lang="en-US" sz="1600" dirty="0"/>
              <a:t>We considered 50 epochs so that the model will be trained 50 times.</a:t>
            </a:r>
          </a:p>
          <a:p>
            <a:r>
              <a:rPr lang="en-US" sz="1600" dirty="0"/>
              <a:t>The error/loss was considerably lowered along this process.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6BA4F2-960F-4FED-BEF1-C3436E71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A9D77-94CC-4ADE-8B8E-2DE4E4562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733550"/>
            <a:ext cx="4762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5ECCE-2458-44E6-8FCA-10653F75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PREDICTED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9B371B-05C5-43CD-AE00-FA9025C8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/>
              <a:t>We gained the prediction for 47,154 tuples.</a:t>
            </a:r>
          </a:p>
          <a:p>
            <a:r>
              <a:rPr lang="en-US" sz="2400"/>
              <a:t>Measured the Mean square error for evaluating the Neural networks.</a:t>
            </a:r>
          </a:p>
          <a:p>
            <a:r>
              <a:rPr lang="en-US" sz="2400"/>
              <a:t>The error rate came down to 2.92 from 3.2.</a:t>
            </a:r>
          </a:p>
          <a:p>
            <a:r>
              <a:rPr lang="en-US" sz="2400"/>
              <a:t>Therefore, using Linear Regression and Neural networks was an improvement in predicting the values with reduced error rate.</a:t>
            </a:r>
          </a:p>
        </p:txBody>
      </p:sp>
    </p:spTree>
    <p:extLst>
      <p:ext uri="{BB962C8B-B14F-4D97-AF65-F5344CB8AC3E}">
        <p14:creationId xmlns:p14="http://schemas.microsoft.com/office/powerpoint/2010/main" val="23137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7FB0-6489-4ED9-A10B-CF51F373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EVALUATION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122B-DF16-45F8-BF3D-6ACECB31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square error (MSE) is 2.92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CB509-79CA-44BF-80EE-D0525C68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9" y="2210554"/>
            <a:ext cx="5623475" cy="552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043B47-634A-4F06-8FA6-ECE3A981B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58" y="3007444"/>
            <a:ext cx="4737343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7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187EA7-FF7B-428D-BBCE-B090B097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    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F77A7-C4A5-4946-862B-A90E83800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>
              <a:solidFill>
                <a:srgbClr val="BFBFB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189C0F28-12DD-46DB-96B1-6A3C2232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640081"/>
            <a:ext cx="3825240" cy="38252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67F0E-5D04-4F66-9522-43F79C2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3048-5D86-4771-B549-090CC710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Nowadays social media plays a critical tool in scholarly papers. </a:t>
            </a:r>
          </a:p>
          <a:p>
            <a:r>
              <a:rPr lang="en-US" sz="2400" dirty="0"/>
              <a:t>According to the social media facts, the networks with the most penetration among social media users in 2018 so far are Facebook, Instagram and Snapchat.  </a:t>
            </a:r>
          </a:p>
          <a:p>
            <a:r>
              <a:rPr lang="en-US" sz="2400" dirty="0"/>
              <a:t>In this paper, we analyze which article receives much attention on the social media platform: Facebook. </a:t>
            </a:r>
          </a:p>
        </p:txBody>
      </p:sp>
    </p:spTree>
    <p:extLst>
      <p:ext uri="{BB962C8B-B14F-4D97-AF65-F5344CB8AC3E}">
        <p14:creationId xmlns:p14="http://schemas.microsoft.com/office/powerpoint/2010/main" val="345949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0404" y="0"/>
            <a:ext cx="93624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7459-AA9C-40B5-A28A-94FEB7BC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7387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C8778-EB1D-4891-A26E-B6C0443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8600"/>
            <a:ext cx="6569454" cy="6390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   THANK YOU!</a:t>
            </a:r>
          </a:p>
        </p:txBody>
      </p:sp>
    </p:spTree>
    <p:extLst>
      <p:ext uri="{BB962C8B-B14F-4D97-AF65-F5344CB8AC3E}">
        <p14:creationId xmlns:p14="http://schemas.microsoft.com/office/powerpoint/2010/main" val="337817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7DEBF-9502-40E6-9915-8CBD22EC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111F49E-F346-48C7-84A8-4EC40ABE2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90499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2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E77E5-6391-456B-9C8E-49D4D6E8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D5C3C-0B08-4419-BEEB-F17F54ECC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12862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68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9DD1-CE5A-4287-811E-373024FF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46" y="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7991-B6A5-4D3B-9111-CEFEBC82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232" y="1325562"/>
            <a:ext cx="5443728" cy="4351337"/>
          </a:xfrm>
        </p:spPr>
        <p:txBody>
          <a:bodyPr>
            <a:noAutofit/>
          </a:bodyPr>
          <a:lstStyle/>
          <a:p>
            <a:r>
              <a:rPr lang="en-US" sz="1600" dirty="0" err="1"/>
              <a:t>mendeley_count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citeulike_count</a:t>
            </a:r>
            <a:r>
              <a:rPr lang="en-US" sz="1600" dirty="0"/>
              <a:t> - </a:t>
            </a:r>
          </a:p>
          <a:p>
            <a:r>
              <a:rPr lang="en-US" sz="1600" dirty="0" err="1"/>
              <a:t>connotea_count</a:t>
            </a:r>
            <a:endParaRPr lang="en-US" sz="1600" dirty="0"/>
          </a:p>
          <a:p>
            <a:r>
              <a:rPr lang="en-US" sz="1600" dirty="0" err="1"/>
              <a:t>blogs_count</a:t>
            </a:r>
            <a:endParaRPr lang="en-US" sz="1600" dirty="0"/>
          </a:p>
          <a:p>
            <a:r>
              <a:rPr lang="en-US" sz="1600" dirty="0" err="1"/>
              <a:t>news_count</a:t>
            </a:r>
            <a:endParaRPr lang="en-US" sz="1600" dirty="0"/>
          </a:p>
          <a:p>
            <a:r>
              <a:rPr lang="en-US" sz="1600" dirty="0" err="1"/>
              <a:t>wikipedia_count</a:t>
            </a:r>
            <a:endParaRPr lang="en-US" sz="1600" dirty="0"/>
          </a:p>
          <a:p>
            <a:r>
              <a:rPr lang="en-US" sz="1600" dirty="0" err="1"/>
              <a:t>facebook_count</a:t>
            </a:r>
            <a:endParaRPr lang="en-US" sz="1600" dirty="0"/>
          </a:p>
          <a:p>
            <a:r>
              <a:rPr lang="en-US" sz="1600" dirty="0" err="1"/>
              <a:t>googleplus_count</a:t>
            </a:r>
            <a:endParaRPr lang="en-US" sz="1600" dirty="0"/>
          </a:p>
          <a:p>
            <a:r>
              <a:rPr lang="en-US" sz="1600" dirty="0" err="1"/>
              <a:t>qna_count</a:t>
            </a:r>
            <a:endParaRPr lang="en-US" sz="1600" dirty="0"/>
          </a:p>
          <a:p>
            <a:r>
              <a:rPr lang="en-US" sz="1600" dirty="0" err="1"/>
              <a:t>policy_count</a:t>
            </a:r>
            <a:endParaRPr lang="en-US" sz="1600" dirty="0"/>
          </a:p>
          <a:p>
            <a:r>
              <a:rPr lang="en-US" sz="1600" dirty="0" err="1"/>
              <a:t>reddit_count</a:t>
            </a:r>
            <a:endParaRPr lang="en-US" sz="1600" dirty="0"/>
          </a:p>
          <a:p>
            <a:r>
              <a:rPr lang="en-US" sz="1600" dirty="0" err="1"/>
              <a:t>altmetric_score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6AC94-94F3-48E2-877D-EB7D9B3E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325562"/>
            <a:ext cx="6178886" cy="48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822BC-9166-4247-B4C1-F0FDE345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CLEANING TECHNIQUES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24579E-C5A0-4A30-91C9-E737E93C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Remove Outliers</a:t>
            </a:r>
          </a:p>
          <a:p>
            <a:r>
              <a:rPr lang="en-US" sz="2400" dirty="0" err="1"/>
              <a:t>dropna</a:t>
            </a:r>
            <a:r>
              <a:rPr lang="en-US" sz="2400" dirty="0"/>
              <a:t>() to remove null values using </a:t>
            </a:r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/>
              <a:t>Imputer to fill in the missing values using </a:t>
            </a:r>
            <a:r>
              <a:rPr lang="en-US" sz="2400" dirty="0" err="1"/>
              <a:t>sklearn</a:t>
            </a:r>
            <a:endParaRPr lang="en-US" sz="2400" dirty="0"/>
          </a:p>
          <a:p>
            <a:r>
              <a:rPr lang="en-US" sz="2400" dirty="0" err="1"/>
              <a:t>drop_duplicates</a:t>
            </a:r>
            <a:r>
              <a:rPr lang="en-US" sz="2400" dirty="0"/>
              <a:t>() to remove duplicate values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62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6E73-4F8C-4242-8728-4F48C194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4B86BDD-E796-44D9-A05B-1E3DBFB9C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3" y="1193979"/>
            <a:ext cx="3639297" cy="23289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19DB7F-AA89-42B4-B058-76F3F1C91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39" y="1202484"/>
            <a:ext cx="3639298" cy="22999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ED4F2-39BC-42D1-BDCA-4E2575F38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36" y="1202484"/>
            <a:ext cx="3616407" cy="22999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B7BC7D-FDB2-4E40-AF82-8A018A53C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730849"/>
            <a:ext cx="4216617" cy="27623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792EC8-58EA-4ACF-98EA-E86B3957B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80" y="3688876"/>
            <a:ext cx="4191215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4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232E-2787-4274-BEFE-BAC50827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5280"/>
            <a:ext cx="9692640" cy="731520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7D114-F3F3-47B8-BA0F-BC58BC9DB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7" y="1066801"/>
            <a:ext cx="3703743" cy="2329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8B342-0796-4FAF-9E95-25D56D4F7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21" y="1014524"/>
            <a:ext cx="3500054" cy="2382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27C3FB-13A6-4FAA-8594-47C520081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64" y="978606"/>
            <a:ext cx="3511762" cy="2382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938B1-36DC-4D54-AD86-7F90C931F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6" y="3832794"/>
            <a:ext cx="3854648" cy="256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B4D084-7AAC-4C70-A26A-C463649E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78" y="3794692"/>
            <a:ext cx="3962604" cy="26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43E23-5603-424F-B80D-CE2468CC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>
                <a:solidFill>
                  <a:srgbClr val="FFFFFF"/>
                </a:solidFill>
              </a:rPr>
              <a:t>PEARSON CO-EFFICIENT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F4A2C-AFCA-454C-AC9A-9DF38526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1267018"/>
            <a:ext cx="6616823" cy="43174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98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460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WHICH ARTICLES RECEIVE MUCH ATTENTION ON SOCIAL MEDIA</vt:lpstr>
      <vt:lpstr>INTRODUCTION</vt:lpstr>
      <vt:lpstr>WHY?</vt:lpstr>
      <vt:lpstr>DATASET</vt:lpstr>
      <vt:lpstr>FEATURES</vt:lpstr>
      <vt:lpstr>CLEANING TECHNIQUES</vt:lpstr>
      <vt:lpstr>SCATTER PLOTS</vt:lpstr>
      <vt:lpstr>HISTOGRAMS</vt:lpstr>
      <vt:lpstr>PEARSON CO-EFFICIENT</vt:lpstr>
      <vt:lpstr>DISTANCE MATRIX AND HEATMAP</vt:lpstr>
      <vt:lpstr>ALGORITHMS USED </vt:lpstr>
      <vt:lpstr>LINEAR REGRESSION</vt:lpstr>
      <vt:lpstr>EVALUATION OF LINEAR REGRESSION</vt:lpstr>
      <vt:lpstr>MEAN SQUARE ERROR</vt:lpstr>
      <vt:lpstr>ARTIFICIAL NEURAL NETWORKS</vt:lpstr>
      <vt:lpstr>ARTIFICIAL NEURAL NETWORKS</vt:lpstr>
      <vt:lpstr>PREDICTED VALUES</vt:lpstr>
      <vt:lpstr>EVALUATION OF NEURAL NETWORKS</vt:lpstr>
      <vt:lpstr>     QUESTIONS?</vt:lpstr>
      <vt:lpstr>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ARTICLES RECEIVE MUCH ATTENTION ON SOCIAL MEDIA</dc:title>
  <dc:creator>Krithin Kumar Venkatesh</dc:creator>
  <cp:lastModifiedBy>Krithin Kumar Venkatesh</cp:lastModifiedBy>
  <cp:revision>5</cp:revision>
  <dcterms:created xsi:type="dcterms:W3CDTF">2018-12-06T15:10:07Z</dcterms:created>
  <dcterms:modified xsi:type="dcterms:W3CDTF">2018-12-06T16:37:56Z</dcterms:modified>
</cp:coreProperties>
</file>