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5"/>
    <p:sldMasterId id="214748365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00FF2F-25BA-4709-A190-CAC3329755F0}">
  <a:tblStyle styleId="{2F00FF2F-25BA-4709-A190-CAC3329755F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a5740bfc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ba5740bfc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ba8bdd9a25_4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2ba8bdd9a25_4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ba8bdd9a25_4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2ba8bdd9a25_4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ba2ab1f54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ba2ab1f54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ba8bdd9a25_4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2ba8bdd9a25_4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a2ab1f54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a2ab1f54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a2ab1f54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a2ab1f54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a2ab1f54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ba2ab1f54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a8bdd9a2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a8bdd9a2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To close out our presentation, I’m now going to discuss the importance of a forecasting model such as ours. Predicting weather temperature can be extremely important, both in the short and long term. I’ll start by sharing a fact with the source listed on the screen behind me.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The estimated annualized benefit of investing in public weather forecasts is about $31.5 billion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 addition to being financially beneficial, temperature forecasting models can also be extremely practical. The morning weather on the news is entirely based on forecasting models. Granted they have extremely sophisticated equipment and capabilities, the same principle as our model still applies.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Many industries such as construction, agriculture, or energy are incredibly reliant on knowing future weather patterns. Predicting severe weather events such as hurricanes, tornadoes, or floods can truly mean the difference between life or death. Knowing that a storm is approaching allows communities and first responders to take appropriate precautions and some cases, evacuations.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Equally as important is understanding the long-term effects of changing weather patterns. While our data showed very little trend, we used a tiny sample size relative to what’s needed for conditions 10s or even 100s of years down the line. Significant trends might empower lawmakers or businesses to enact legislation or develop strategies to mitigate the changing conditions.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cxnSp>
        <p:nvCxnSpPr>
          <p:cNvPr id="16" name="Google Shape;16;p3"/>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7" name="Google Shape;17;p3"/>
          <p:cNvSpPr txBox="1"/>
          <p:nvPr>
            <p:ph type="ctrTitle"/>
          </p:nvPr>
        </p:nvSpPr>
        <p:spPr>
          <a:xfrm>
            <a:off x="311700" y="595975"/>
            <a:ext cx="8520600" cy="1957800"/>
          </a:xfrm>
          <a:prstGeom prst="rect">
            <a:avLst/>
          </a:prstGeom>
        </p:spPr>
        <p:txBody>
          <a:bodyPr anchorCtr="0" anchor="b" bIns="45700" lIns="91425" spcFirstLastPara="1" rIns="91425" wrap="square" tIns="45700">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8" name="Google Shape;18;p3"/>
          <p:cNvSpPr txBox="1"/>
          <p:nvPr>
            <p:ph idx="1" type="subTitle"/>
          </p:nvPr>
        </p:nvSpPr>
        <p:spPr>
          <a:xfrm>
            <a:off x="311700" y="3165823"/>
            <a:ext cx="8520600" cy="733500"/>
          </a:xfrm>
          <a:prstGeom prst="rect">
            <a:avLst/>
          </a:prstGeom>
        </p:spPr>
        <p:txBody>
          <a:bodyPr anchorCtr="0" anchor="t" bIns="45700" lIns="91425" spcFirstLastPara="1" rIns="91425" wrap="square" tIns="45700">
            <a:normAutofit/>
          </a:bodyPr>
          <a:lstStyle>
            <a:lvl1pPr lvl="0" rtl="0" algn="ctr">
              <a:lnSpc>
                <a:spcPct val="100000"/>
              </a:lnSpc>
              <a:spcBef>
                <a:spcPts val="320"/>
              </a:spcBef>
              <a:spcAft>
                <a:spcPts val="0"/>
              </a:spcAft>
              <a:buSzPts val="2400"/>
              <a:buNone/>
              <a:defRPr sz="2400"/>
            </a:lvl1pPr>
            <a:lvl2pPr lvl="1" rtl="0" algn="ctr">
              <a:lnSpc>
                <a:spcPct val="100000"/>
              </a:lnSpc>
              <a:spcBef>
                <a:spcPts val="320"/>
              </a:spcBef>
              <a:spcAft>
                <a:spcPts val="0"/>
              </a:spcAft>
              <a:buSzPts val="2400"/>
              <a:buNone/>
              <a:defRPr sz="2400"/>
            </a:lvl2pPr>
            <a:lvl3pPr lvl="2" rtl="0" algn="ctr">
              <a:lnSpc>
                <a:spcPct val="100000"/>
              </a:lnSpc>
              <a:spcBef>
                <a:spcPts val="320"/>
              </a:spcBef>
              <a:spcAft>
                <a:spcPts val="0"/>
              </a:spcAft>
              <a:buSzPts val="2400"/>
              <a:buNone/>
              <a:defRPr sz="2400"/>
            </a:lvl3pPr>
            <a:lvl4pPr lvl="3" rtl="0" algn="ctr">
              <a:lnSpc>
                <a:spcPct val="100000"/>
              </a:lnSpc>
              <a:spcBef>
                <a:spcPts val="320"/>
              </a:spcBef>
              <a:spcAft>
                <a:spcPts val="0"/>
              </a:spcAft>
              <a:buSzPts val="2400"/>
              <a:buNone/>
              <a:defRPr sz="2400"/>
            </a:lvl4pPr>
            <a:lvl5pPr lvl="4" rtl="0" algn="ctr">
              <a:lnSpc>
                <a:spcPct val="100000"/>
              </a:lnSpc>
              <a:spcBef>
                <a:spcPts val="320"/>
              </a:spcBef>
              <a:spcAft>
                <a:spcPts val="0"/>
              </a:spcAft>
              <a:buSzPts val="2400"/>
              <a:buNone/>
              <a:defRPr sz="2400"/>
            </a:lvl5pPr>
            <a:lvl6pPr lvl="5" rtl="0" algn="ctr">
              <a:lnSpc>
                <a:spcPct val="100000"/>
              </a:lnSpc>
              <a:spcBef>
                <a:spcPts val="400"/>
              </a:spcBef>
              <a:spcAft>
                <a:spcPts val="0"/>
              </a:spcAft>
              <a:buSzPts val="2400"/>
              <a:buNone/>
              <a:defRPr sz="2400"/>
            </a:lvl6pPr>
            <a:lvl7pPr lvl="6" rtl="0" algn="ctr">
              <a:lnSpc>
                <a:spcPct val="100000"/>
              </a:lnSpc>
              <a:spcBef>
                <a:spcPts val="400"/>
              </a:spcBef>
              <a:spcAft>
                <a:spcPts val="0"/>
              </a:spcAft>
              <a:buSzPts val="2400"/>
              <a:buNone/>
              <a:defRPr sz="2400"/>
            </a:lvl7pPr>
            <a:lvl8pPr lvl="7" rtl="0" algn="ctr">
              <a:lnSpc>
                <a:spcPct val="100000"/>
              </a:lnSpc>
              <a:spcBef>
                <a:spcPts val="400"/>
              </a:spcBef>
              <a:spcAft>
                <a:spcPts val="0"/>
              </a:spcAft>
              <a:buSzPts val="2400"/>
              <a:buNone/>
              <a:defRPr sz="2400"/>
            </a:lvl8pPr>
            <a:lvl9pPr lvl="8" rtl="0" algn="ctr">
              <a:lnSpc>
                <a:spcPct val="100000"/>
              </a:lnSpc>
              <a:spcBef>
                <a:spcPts val="400"/>
              </a:spcBef>
              <a:spcAft>
                <a:spcPts val="0"/>
              </a:spcAft>
              <a:buSzPts val="2400"/>
              <a:buNone/>
              <a:defRPr sz="24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ctr" bIns="45700" lIns="91425" spcFirstLastPara="1" rIns="91425" wrap="square" tIns="45700">
            <a:norm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45700" lIns="91425" spcFirstLastPara="1" rIns="91425" wrap="square" tIns="45700">
            <a:normAutofit/>
          </a:bodyPr>
          <a:lstStyle>
            <a:lvl1pPr indent="-330200" lvl="0" marL="457200" rtl="0">
              <a:spcBef>
                <a:spcPts val="320"/>
              </a:spcBef>
              <a:spcAft>
                <a:spcPts val="0"/>
              </a:spcAft>
              <a:buSzPts val="1600"/>
              <a:buChar char="•"/>
              <a:defRPr/>
            </a:lvl1pPr>
            <a:lvl2pPr indent="-330200" lvl="1" marL="914400" rtl="0">
              <a:spcBef>
                <a:spcPts val="320"/>
              </a:spcBef>
              <a:spcAft>
                <a:spcPts val="0"/>
              </a:spcAft>
              <a:buSzPts val="1600"/>
              <a:buChar char="–"/>
              <a:defRPr/>
            </a:lvl2pPr>
            <a:lvl3pPr indent="-330200" lvl="2" marL="1371600" rtl="0">
              <a:spcBef>
                <a:spcPts val="320"/>
              </a:spcBef>
              <a:spcAft>
                <a:spcPts val="0"/>
              </a:spcAft>
              <a:buSzPts val="1600"/>
              <a:buChar char="•"/>
              <a:defRPr/>
            </a:lvl3pPr>
            <a:lvl4pPr indent="-330200" lvl="3" marL="1828800" rtl="0">
              <a:spcBef>
                <a:spcPts val="320"/>
              </a:spcBef>
              <a:spcAft>
                <a:spcPts val="0"/>
              </a:spcAft>
              <a:buSzPts val="1600"/>
              <a:buChar char="–"/>
              <a:defRPr/>
            </a:lvl4pPr>
            <a:lvl5pPr indent="-330200" lvl="4" marL="2286000" rtl="0">
              <a:spcBef>
                <a:spcPts val="320"/>
              </a:spcBef>
              <a:spcAft>
                <a:spcPts val="0"/>
              </a:spcAft>
              <a:buSzPts val="1600"/>
              <a:buChar char="»"/>
              <a:defRPr/>
            </a:lvl5pPr>
            <a:lvl6pPr indent="-355600" lvl="5" marL="2743200" rtl="0">
              <a:spcBef>
                <a:spcPts val="400"/>
              </a:spcBef>
              <a:spcAft>
                <a:spcPts val="0"/>
              </a:spcAft>
              <a:buSzPts val="2000"/>
              <a:buChar char="•"/>
              <a:defRPr/>
            </a:lvl6pPr>
            <a:lvl7pPr indent="-355600" lvl="6" marL="3200400" rtl="0">
              <a:spcBef>
                <a:spcPts val="400"/>
              </a:spcBef>
              <a:spcAft>
                <a:spcPts val="0"/>
              </a:spcAft>
              <a:buSzPts val="2000"/>
              <a:buChar char="•"/>
              <a:defRPr/>
            </a:lvl7pPr>
            <a:lvl8pPr indent="-355600" lvl="7" marL="3657600" rtl="0">
              <a:spcBef>
                <a:spcPts val="400"/>
              </a:spcBef>
              <a:spcAft>
                <a:spcPts val="0"/>
              </a:spcAft>
              <a:buSzPts val="2000"/>
              <a:buChar char="•"/>
              <a:defRPr/>
            </a:lvl8pPr>
            <a:lvl9pPr indent="-355600" lvl="8" marL="4114800" rtl="0">
              <a:spcBef>
                <a:spcPts val="400"/>
              </a:spcBef>
              <a:spcAft>
                <a:spcPts val="0"/>
              </a:spcAft>
              <a:buSzPts val="20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 name="Shape 30"/>
        <p:cNvGrpSpPr/>
        <p:nvPr/>
      </p:nvGrpSpPr>
      <p:grpSpPr>
        <a:xfrm>
          <a:off x="0" y="0"/>
          <a:ext cx="0" cy="0"/>
          <a:chOff x="0" y="0"/>
          <a:chExt cx="0" cy="0"/>
        </a:xfrm>
      </p:grpSpPr>
      <p:cxnSp>
        <p:nvCxnSpPr>
          <p:cNvPr id="31" name="Google Shape;31;p6"/>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32" name="Google Shape;32;p6"/>
          <p:cNvSpPr txBox="1"/>
          <p:nvPr>
            <p:ph type="ctrTitle"/>
          </p:nvPr>
        </p:nvSpPr>
        <p:spPr>
          <a:xfrm>
            <a:off x="311700" y="595975"/>
            <a:ext cx="8520600" cy="19578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33" name="Google Shape;33;p6"/>
          <p:cNvSpPr txBox="1"/>
          <p:nvPr>
            <p:ph idx="1" type="subTitle"/>
          </p:nvPr>
        </p:nvSpPr>
        <p:spPr>
          <a:xfrm>
            <a:off x="311700" y="3165823"/>
            <a:ext cx="8520600" cy="7335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320"/>
              </a:spcBef>
              <a:spcAft>
                <a:spcPts val="0"/>
              </a:spcAft>
              <a:buSzPts val="2400"/>
              <a:buNone/>
              <a:defRPr sz="2400"/>
            </a:lvl1pPr>
            <a:lvl2pPr lvl="1" algn="ctr">
              <a:lnSpc>
                <a:spcPct val="100000"/>
              </a:lnSpc>
              <a:spcBef>
                <a:spcPts val="320"/>
              </a:spcBef>
              <a:spcAft>
                <a:spcPts val="0"/>
              </a:spcAft>
              <a:buSzPts val="2400"/>
              <a:buNone/>
              <a:defRPr sz="2400"/>
            </a:lvl2pPr>
            <a:lvl3pPr lvl="2" algn="ctr">
              <a:lnSpc>
                <a:spcPct val="100000"/>
              </a:lnSpc>
              <a:spcBef>
                <a:spcPts val="320"/>
              </a:spcBef>
              <a:spcAft>
                <a:spcPts val="0"/>
              </a:spcAft>
              <a:buSzPts val="2400"/>
              <a:buNone/>
              <a:defRPr sz="2400"/>
            </a:lvl3pPr>
            <a:lvl4pPr lvl="3" algn="ctr">
              <a:lnSpc>
                <a:spcPct val="100000"/>
              </a:lnSpc>
              <a:spcBef>
                <a:spcPts val="320"/>
              </a:spcBef>
              <a:spcAft>
                <a:spcPts val="0"/>
              </a:spcAft>
              <a:buSzPts val="2400"/>
              <a:buNone/>
              <a:defRPr sz="2400"/>
            </a:lvl4pPr>
            <a:lvl5pPr lvl="4" algn="ctr">
              <a:lnSpc>
                <a:spcPct val="100000"/>
              </a:lnSpc>
              <a:spcBef>
                <a:spcPts val="320"/>
              </a:spcBef>
              <a:spcAft>
                <a:spcPts val="0"/>
              </a:spcAft>
              <a:buSzPts val="2400"/>
              <a:buNone/>
              <a:defRPr sz="2400"/>
            </a:lvl5pPr>
            <a:lvl6pPr lvl="5" algn="ctr">
              <a:lnSpc>
                <a:spcPct val="100000"/>
              </a:lnSpc>
              <a:spcBef>
                <a:spcPts val="400"/>
              </a:spcBef>
              <a:spcAft>
                <a:spcPts val="0"/>
              </a:spcAft>
              <a:buSzPts val="2400"/>
              <a:buNone/>
              <a:defRPr sz="2400"/>
            </a:lvl6pPr>
            <a:lvl7pPr lvl="6" algn="ctr">
              <a:lnSpc>
                <a:spcPct val="100000"/>
              </a:lnSpc>
              <a:spcBef>
                <a:spcPts val="400"/>
              </a:spcBef>
              <a:spcAft>
                <a:spcPts val="0"/>
              </a:spcAft>
              <a:buSzPts val="2400"/>
              <a:buNone/>
              <a:defRPr sz="2400"/>
            </a:lvl7pPr>
            <a:lvl8pPr lvl="7" algn="ctr">
              <a:lnSpc>
                <a:spcPct val="100000"/>
              </a:lnSpc>
              <a:spcBef>
                <a:spcPts val="400"/>
              </a:spcBef>
              <a:spcAft>
                <a:spcPts val="0"/>
              </a:spcAft>
              <a:buSzPts val="2400"/>
              <a:buNone/>
              <a:defRPr sz="2400"/>
            </a:lvl8pPr>
            <a:lvl9pPr lvl="8" algn="ctr">
              <a:lnSpc>
                <a:spcPct val="100000"/>
              </a:lnSpc>
              <a:spcBef>
                <a:spcPts val="400"/>
              </a:spcBef>
              <a:spcAft>
                <a:spcPts val="0"/>
              </a:spcAft>
              <a:buSzPts val="2400"/>
              <a:buNone/>
              <a:defRPr sz="2400"/>
            </a:lvl9pPr>
          </a:lstStyle>
          <a:p/>
        </p:txBody>
      </p:sp>
      <p:sp>
        <p:nvSpPr>
          <p:cNvPr id="34" name="Google Shape;34;p6"/>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5" name="Shape 35"/>
        <p:cNvGrpSpPr/>
        <p:nvPr/>
      </p:nvGrpSpPr>
      <p:grpSpPr>
        <a:xfrm>
          <a:off x="0" y="0"/>
          <a:ext cx="0" cy="0"/>
          <a:chOff x="0" y="0"/>
          <a:chExt cx="0" cy="0"/>
        </a:xfrm>
      </p:grpSpPr>
      <p:sp>
        <p:nvSpPr>
          <p:cNvPr id="36" name="Google Shape;36;p7"/>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txBox="1"/>
          <p:nvPr>
            <p:ph idx="1" type="body"/>
          </p:nvPr>
        </p:nvSpPr>
        <p:spPr>
          <a:xfrm>
            <a:off x="311700" y="1152475"/>
            <a:ext cx="8520600" cy="3416400"/>
          </a:xfrm>
          <a:prstGeom prst="rect">
            <a:avLst/>
          </a:prstGeom>
          <a:noFill/>
          <a:ln>
            <a:noFill/>
          </a:ln>
        </p:spPr>
        <p:txBody>
          <a:bodyPr anchorCtr="0" anchor="t" bIns="45700" lIns="91425" spcFirstLastPara="1" rIns="91425" wrap="square" tIns="45700">
            <a:normAutofit/>
          </a:bodyPr>
          <a:lstStyle>
            <a:lvl1pPr indent="-330200" lvl="0" marL="457200" algn="l">
              <a:lnSpc>
                <a:spcPct val="100000"/>
              </a:lnSpc>
              <a:spcBef>
                <a:spcPts val="320"/>
              </a:spcBef>
              <a:spcAft>
                <a:spcPts val="0"/>
              </a:spcAft>
              <a:buSzPts val="1600"/>
              <a:buChar char="•"/>
              <a:defRPr/>
            </a:lvl1pPr>
            <a:lvl2pPr indent="-330200" lvl="1" marL="914400" algn="l">
              <a:lnSpc>
                <a:spcPct val="100000"/>
              </a:lnSpc>
              <a:spcBef>
                <a:spcPts val="320"/>
              </a:spcBef>
              <a:spcAft>
                <a:spcPts val="0"/>
              </a:spcAft>
              <a:buSzPts val="1600"/>
              <a:buChar char="–"/>
              <a:defRPr/>
            </a:lvl2pPr>
            <a:lvl3pPr indent="-330200" lvl="2" marL="1371600" algn="l">
              <a:lnSpc>
                <a:spcPct val="100000"/>
              </a:lnSpc>
              <a:spcBef>
                <a:spcPts val="320"/>
              </a:spcBef>
              <a:spcAft>
                <a:spcPts val="0"/>
              </a:spcAft>
              <a:buSzPts val="1600"/>
              <a:buChar char="•"/>
              <a:defRPr/>
            </a:lvl3pPr>
            <a:lvl4pPr indent="-330200" lvl="3" marL="1828800" algn="l">
              <a:lnSpc>
                <a:spcPct val="100000"/>
              </a:lnSpc>
              <a:spcBef>
                <a:spcPts val="320"/>
              </a:spcBef>
              <a:spcAft>
                <a:spcPts val="0"/>
              </a:spcAft>
              <a:buSzPts val="1600"/>
              <a:buChar char="–"/>
              <a:defRPr/>
            </a:lvl4pPr>
            <a:lvl5pPr indent="-330200" lvl="4" marL="2286000" algn="l">
              <a:lnSpc>
                <a:spcPct val="100000"/>
              </a:lnSpc>
              <a:spcBef>
                <a:spcPts val="320"/>
              </a:spcBef>
              <a:spcAft>
                <a:spcPts val="0"/>
              </a:spcAft>
              <a:buSzPts val="16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
        <p:nvSpPr>
          <p:cNvPr id="38" name="Google Shape;38;p7"/>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9" name="Shape 39"/>
        <p:cNvGrpSpPr/>
        <p:nvPr/>
      </p:nvGrpSpPr>
      <p:grpSpPr>
        <a:xfrm>
          <a:off x="0" y="0"/>
          <a:ext cx="0" cy="0"/>
          <a:chOff x="0" y="0"/>
          <a:chExt cx="0" cy="0"/>
        </a:xfrm>
      </p:grpSpPr>
      <p:sp>
        <p:nvSpPr>
          <p:cNvPr id="40" name="Google Shape;40;p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320"/>
              </a:spcBef>
              <a:spcAft>
                <a:spcPts val="0"/>
              </a:spcAft>
              <a:buClr>
                <a:srgbClr val="595959"/>
              </a:buClr>
              <a:buSzPts val="1600"/>
              <a:buFont typeface="Arial"/>
              <a:buChar char="•"/>
              <a:defRPr b="0" i="0" sz="1600" u="none" cap="none" strike="noStrike">
                <a:solidFill>
                  <a:srgbClr val="595959"/>
                </a:solidFill>
                <a:latin typeface="Arial"/>
                <a:ea typeface="Arial"/>
                <a:cs typeface="Arial"/>
                <a:sym typeface="Arial"/>
              </a:defRPr>
            </a:lvl1pPr>
            <a:lvl2pPr indent="-330200" lvl="1" marL="914400" marR="0" rtl="0" algn="l">
              <a:spcBef>
                <a:spcPts val="320"/>
              </a:spcBef>
              <a:spcAft>
                <a:spcPts val="0"/>
              </a:spcAft>
              <a:buClr>
                <a:srgbClr val="595959"/>
              </a:buClr>
              <a:buSzPts val="1600"/>
              <a:buFont typeface="Arial"/>
              <a:buChar char="–"/>
              <a:defRPr b="0" i="0" sz="1600" u="none" cap="none" strike="noStrike">
                <a:solidFill>
                  <a:srgbClr val="595959"/>
                </a:solidFill>
                <a:latin typeface="Arial"/>
                <a:ea typeface="Arial"/>
                <a:cs typeface="Arial"/>
                <a:sym typeface="Arial"/>
              </a:defRPr>
            </a:lvl2pPr>
            <a:lvl3pPr indent="-330200" lvl="2" marL="1371600" marR="0" rtl="0" algn="l">
              <a:spcBef>
                <a:spcPts val="320"/>
              </a:spcBef>
              <a:spcAft>
                <a:spcPts val="0"/>
              </a:spcAft>
              <a:buClr>
                <a:srgbClr val="595959"/>
              </a:buClr>
              <a:buSzPts val="1600"/>
              <a:buFont typeface="Arial"/>
              <a:buChar char="•"/>
              <a:defRPr b="0" i="0" sz="1600" u="none" cap="none" strike="noStrike">
                <a:solidFill>
                  <a:srgbClr val="595959"/>
                </a:solidFill>
                <a:latin typeface="Arial"/>
                <a:ea typeface="Arial"/>
                <a:cs typeface="Arial"/>
                <a:sym typeface="Arial"/>
              </a:defRPr>
            </a:lvl3pPr>
            <a:lvl4pPr indent="-330200" lvl="3" marL="1828800" marR="0" rtl="0" algn="l">
              <a:spcBef>
                <a:spcPts val="320"/>
              </a:spcBef>
              <a:spcAft>
                <a:spcPts val="0"/>
              </a:spcAft>
              <a:buClr>
                <a:srgbClr val="595959"/>
              </a:buClr>
              <a:buSzPts val="1600"/>
              <a:buFont typeface="Arial"/>
              <a:buChar char="–"/>
              <a:defRPr b="0" i="0" sz="1600" u="none" cap="none" strike="noStrike">
                <a:solidFill>
                  <a:srgbClr val="595959"/>
                </a:solidFill>
                <a:latin typeface="Arial"/>
                <a:ea typeface="Arial"/>
                <a:cs typeface="Arial"/>
                <a:sym typeface="Arial"/>
              </a:defRPr>
            </a:lvl4pPr>
            <a:lvl5pPr indent="-330200" lvl="4" marL="2286000" marR="0" rtl="0" algn="l">
              <a:spcBef>
                <a:spcPts val="320"/>
              </a:spcBef>
              <a:spcAft>
                <a:spcPts val="0"/>
              </a:spcAft>
              <a:buClr>
                <a:srgbClr val="595959"/>
              </a:buClr>
              <a:buSzPts val="1600"/>
              <a:buFont typeface="Arial"/>
              <a:buChar char="»"/>
              <a:defRPr b="0" i="0" sz="1600" u="none" cap="none" strike="noStrike">
                <a:solidFill>
                  <a:srgbClr val="595959"/>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Lst>
  <mc:AlternateContent>
    <mc:Choice Requires="p14">
      <p:transition spd="slow" p14:dur="1500">
        <p:fade thruBlk="1"/>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4" name="Shape 24"/>
        <p:cNvGrpSpPr/>
        <p:nvPr/>
      </p:nvGrpSpPr>
      <p:grpSpPr>
        <a:xfrm>
          <a:off x="0" y="0"/>
          <a:ext cx="0" cy="0"/>
          <a:chOff x="0" y="0"/>
          <a:chExt cx="0" cy="0"/>
        </a:xfrm>
      </p:grpSpPr>
      <p:sp>
        <p:nvSpPr>
          <p:cNvPr id="25" name="Google Shape;25;p5"/>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5"/>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100000"/>
              </a:lnSpc>
              <a:spcBef>
                <a:spcPts val="320"/>
              </a:spcBef>
              <a:spcAft>
                <a:spcPts val="0"/>
              </a:spcAft>
              <a:buClr>
                <a:srgbClr val="595959"/>
              </a:buClr>
              <a:buSzPts val="1600"/>
              <a:buFont typeface="Arial"/>
              <a:buChar char="•"/>
              <a:defRPr b="0" i="0" sz="1600" u="none" cap="none" strike="noStrike">
                <a:solidFill>
                  <a:srgbClr val="595959"/>
                </a:solidFill>
                <a:latin typeface="Arial"/>
                <a:ea typeface="Arial"/>
                <a:cs typeface="Arial"/>
                <a:sym typeface="Arial"/>
              </a:defRPr>
            </a:lvl1pPr>
            <a:lvl2pPr indent="-330200" lvl="1" marL="914400" marR="0" rtl="0" algn="l">
              <a:lnSpc>
                <a:spcPct val="100000"/>
              </a:lnSpc>
              <a:spcBef>
                <a:spcPts val="320"/>
              </a:spcBef>
              <a:spcAft>
                <a:spcPts val="0"/>
              </a:spcAft>
              <a:buClr>
                <a:srgbClr val="595959"/>
              </a:buClr>
              <a:buSzPts val="1600"/>
              <a:buFont typeface="Arial"/>
              <a:buChar char="–"/>
              <a:defRPr b="0" i="0" sz="1600" u="none" cap="none" strike="noStrike">
                <a:solidFill>
                  <a:srgbClr val="595959"/>
                </a:solidFill>
                <a:latin typeface="Arial"/>
                <a:ea typeface="Arial"/>
                <a:cs typeface="Arial"/>
                <a:sym typeface="Arial"/>
              </a:defRPr>
            </a:lvl2pPr>
            <a:lvl3pPr indent="-330200" lvl="2" marL="1371600" marR="0" rtl="0" algn="l">
              <a:lnSpc>
                <a:spcPct val="100000"/>
              </a:lnSpc>
              <a:spcBef>
                <a:spcPts val="320"/>
              </a:spcBef>
              <a:spcAft>
                <a:spcPts val="0"/>
              </a:spcAft>
              <a:buClr>
                <a:srgbClr val="595959"/>
              </a:buClr>
              <a:buSzPts val="1600"/>
              <a:buFont typeface="Arial"/>
              <a:buChar char="•"/>
              <a:defRPr b="0" i="0" sz="1600" u="none" cap="none" strike="noStrike">
                <a:solidFill>
                  <a:srgbClr val="595959"/>
                </a:solidFill>
                <a:latin typeface="Arial"/>
                <a:ea typeface="Arial"/>
                <a:cs typeface="Arial"/>
                <a:sym typeface="Arial"/>
              </a:defRPr>
            </a:lvl3pPr>
            <a:lvl4pPr indent="-330200" lvl="3" marL="1828800" marR="0" rtl="0" algn="l">
              <a:lnSpc>
                <a:spcPct val="100000"/>
              </a:lnSpc>
              <a:spcBef>
                <a:spcPts val="320"/>
              </a:spcBef>
              <a:spcAft>
                <a:spcPts val="0"/>
              </a:spcAft>
              <a:buClr>
                <a:srgbClr val="595959"/>
              </a:buClr>
              <a:buSzPts val="1600"/>
              <a:buFont typeface="Arial"/>
              <a:buChar char="–"/>
              <a:defRPr b="0" i="0" sz="1600" u="none" cap="none" strike="noStrike">
                <a:solidFill>
                  <a:srgbClr val="595959"/>
                </a:solidFill>
                <a:latin typeface="Arial"/>
                <a:ea typeface="Arial"/>
                <a:cs typeface="Arial"/>
                <a:sym typeface="Arial"/>
              </a:defRPr>
            </a:lvl4pPr>
            <a:lvl5pPr indent="-330200" lvl="4" marL="2286000" marR="0" rtl="0" algn="l">
              <a:lnSpc>
                <a:spcPct val="100000"/>
              </a:lnSpc>
              <a:spcBef>
                <a:spcPts val="320"/>
              </a:spcBef>
              <a:spcAft>
                <a:spcPts val="0"/>
              </a:spcAft>
              <a:buClr>
                <a:srgbClr val="595959"/>
              </a:buClr>
              <a:buSzPts val="1600"/>
              <a:buFont typeface="Arial"/>
              <a:buChar char="»"/>
              <a:defRPr b="0" i="0" sz="1600" u="none" cap="none" strike="noStrike">
                <a:solidFill>
                  <a:srgbClr val="595959"/>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 name="Google Shape;27;p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8" name="Google Shape;28;p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9" name="Google Shape;29;p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Lst>
  <mc:AlternateContent>
    <mc:Choice Requires="p14">
      <p:transition spd="slow" p14:dur="1500">
        <p:fade thruBlk="1"/>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9"/>
          <p:cNvSpPr txBox="1"/>
          <p:nvPr>
            <p:ph type="ctrTitle"/>
          </p:nvPr>
        </p:nvSpPr>
        <p:spPr>
          <a:xfrm>
            <a:off x="311700" y="1336625"/>
            <a:ext cx="8520600" cy="1011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SzPts val="990"/>
              <a:buNone/>
            </a:pPr>
            <a:r>
              <a:rPr lang="en" sz="2400">
                <a:latin typeface="Times New Roman"/>
                <a:ea typeface="Times New Roman"/>
                <a:cs typeface="Times New Roman"/>
                <a:sym typeface="Times New Roman"/>
              </a:rPr>
              <a:t>"Leveraging Temperature Forecasting for Strategic Planning"</a:t>
            </a:r>
            <a:endParaRPr sz="2400">
              <a:latin typeface="Times New Roman"/>
              <a:ea typeface="Times New Roman"/>
              <a:cs typeface="Times New Roman"/>
              <a:sym typeface="Times New Roman"/>
            </a:endParaRPr>
          </a:p>
        </p:txBody>
      </p:sp>
      <p:sp>
        <p:nvSpPr>
          <p:cNvPr id="48" name="Google Shape;48;p9"/>
          <p:cNvSpPr txBox="1"/>
          <p:nvPr>
            <p:ph idx="1" type="subTitle"/>
          </p:nvPr>
        </p:nvSpPr>
        <p:spPr>
          <a:xfrm>
            <a:off x="5981750" y="3248900"/>
            <a:ext cx="2578500" cy="2013000"/>
          </a:xfrm>
          <a:prstGeom prst="rect">
            <a:avLst/>
          </a:prstGeom>
        </p:spPr>
        <p:txBody>
          <a:bodyPr anchorCtr="0" anchor="t" bIns="45700" lIns="91425" spcFirstLastPara="1" rIns="91425" wrap="square" tIns="45700">
            <a:noAutofit/>
          </a:bodyPr>
          <a:lstStyle/>
          <a:p>
            <a:pPr indent="0" lvl="0" marL="0" rtl="0" algn="l">
              <a:lnSpc>
                <a:spcPct val="90000"/>
              </a:lnSpc>
              <a:spcBef>
                <a:spcPts val="320"/>
              </a:spcBef>
              <a:spcAft>
                <a:spcPts val="0"/>
              </a:spcAft>
              <a:buSzPts val="523"/>
              <a:buNone/>
            </a:pPr>
            <a:r>
              <a:rPr b="1" lang="en" sz="1430">
                <a:solidFill>
                  <a:schemeClr val="dk1"/>
                </a:solidFill>
                <a:latin typeface="Times New Roman"/>
                <a:ea typeface="Times New Roman"/>
                <a:cs typeface="Times New Roman"/>
                <a:sym typeface="Times New Roman"/>
              </a:rPr>
              <a:t>Team Members: </a:t>
            </a:r>
            <a:endParaRPr b="1" sz="1430">
              <a:solidFill>
                <a:schemeClr val="dk1"/>
              </a:solidFill>
              <a:latin typeface="Times New Roman"/>
              <a:ea typeface="Times New Roman"/>
              <a:cs typeface="Times New Roman"/>
              <a:sym typeface="Times New Roman"/>
            </a:endParaRPr>
          </a:p>
          <a:p>
            <a:pPr indent="0" lvl="0" marL="0" rtl="0" algn="l">
              <a:lnSpc>
                <a:spcPct val="90000"/>
              </a:lnSpc>
              <a:spcBef>
                <a:spcPts val="320"/>
              </a:spcBef>
              <a:spcAft>
                <a:spcPts val="0"/>
              </a:spcAft>
              <a:buSzPts val="523"/>
              <a:buNone/>
            </a:pPr>
            <a:r>
              <a:rPr lang="en" sz="1430">
                <a:solidFill>
                  <a:schemeClr val="dk1"/>
                </a:solidFill>
                <a:latin typeface="Times New Roman"/>
                <a:ea typeface="Times New Roman"/>
                <a:cs typeface="Times New Roman"/>
                <a:sym typeface="Times New Roman"/>
              </a:rPr>
              <a:t>Bhuvaneshwar Reddy Muddam</a:t>
            </a:r>
            <a:endParaRPr sz="1430">
              <a:solidFill>
                <a:schemeClr val="dk1"/>
              </a:solidFill>
              <a:latin typeface="Times New Roman"/>
              <a:ea typeface="Times New Roman"/>
              <a:cs typeface="Times New Roman"/>
              <a:sym typeface="Times New Roman"/>
            </a:endParaRPr>
          </a:p>
          <a:p>
            <a:pPr indent="0" lvl="0" marL="0" rtl="0" algn="l">
              <a:lnSpc>
                <a:spcPct val="90000"/>
              </a:lnSpc>
              <a:spcBef>
                <a:spcPts val="320"/>
              </a:spcBef>
              <a:spcAft>
                <a:spcPts val="0"/>
              </a:spcAft>
              <a:buSzPts val="523"/>
              <a:buNone/>
            </a:pPr>
            <a:r>
              <a:rPr lang="en" sz="1430">
                <a:solidFill>
                  <a:schemeClr val="dk1"/>
                </a:solidFill>
                <a:latin typeface="Times New Roman"/>
                <a:ea typeface="Times New Roman"/>
                <a:cs typeface="Times New Roman"/>
                <a:sym typeface="Times New Roman"/>
              </a:rPr>
              <a:t>John Gebhard</a:t>
            </a:r>
            <a:endParaRPr sz="1430">
              <a:solidFill>
                <a:schemeClr val="dk1"/>
              </a:solidFill>
              <a:latin typeface="Times New Roman"/>
              <a:ea typeface="Times New Roman"/>
              <a:cs typeface="Times New Roman"/>
              <a:sym typeface="Times New Roman"/>
            </a:endParaRPr>
          </a:p>
          <a:p>
            <a:pPr indent="0" lvl="0" marL="0" rtl="0" algn="l">
              <a:lnSpc>
                <a:spcPct val="90000"/>
              </a:lnSpc>
              <a:spcBef>
                <a:spcPts val="320"/>
              </a:spcBef>
              <a:spcAft>
                <a:spcPts val="0"/>
              </a:spcAft>
              <a:buSzPts val="523"/>
              <a:buNone/>
            </a:pPr>
            <a:r>
              <a:rPr lang="en" sz="1430">
                <a:solidFill>
                  <a:schemeClr val="dk1"/>
                </a:solidFill>
                <a:latin typeface="Times New Roman"/>
                <a:ea typeface="Times New Roman"/>
                <a:cs typeface="Times New Roman"/>
                <a:sym typeface="Times New Roman"/>
              </a:rPr>
              <a:t>Sai Harish Boddu</a:t>
            </a:r>
            <a:endParaRPr sz="1430">
              <a:solidFill>
                <a:schemeClr val="dk1"/>
              </a:solidFill>
              <a:latin typeface="Times New Roman"/>
              <a:ea typeface="Times New Roman"/>
              <a:cs typeface="Times New Roman"/>
              <a:sym typeface="Times New Roman"/>
            </a:endParaRPr>
          </a:p>
          <a:p>
            <a:pPr indent="0" lvl="0" marL="0" rtl="0" algn="l">
              <a:lnSpc>
                <a:spcPct val="90000"/>
              </a:lnSpc>
              <a:spcBef>
                <a:spcPts val="320"/>
              </a:spcBef>
              <a:spcAft>
                <a:spcPts val="0"/>
              </a:spcAft>
              <a:buSzPts val="523"/>
              <a:buNone/>
            </a:pPr>
            <a:r>
              <a:rPr lang="en" sz="1430">
                <a:solidFill>
                  <a:schemeClr val="dk1"/>
                </a:solidFill>
                <a:latin typeface="Times New Roman"/>
                <a:ea typeface="Times New Roman"/>
                <a:cs typeface="Times New Roman"/>
                <a:sym typeface="Times New Roman"/>
              </a:rPr>
              <a:t>Srinivas Minnakanti </a:t>
            </a:r>
            <a:endParaRPr sz="1430">
              <a:solidFill>
                <a:schemeClr val="dk1"/>
              </a:solidFill>
              <a:latin typeface="Times New Roman"/>
              <a:ea typeface="Times New Roman"/>
              <a:cs typeface="Times New Roman"/>
              <a:sym typeface="Times New Roman"/>
            </a:endParaRPr>
          </a:p>
          <a:p>
            <a:pPr indent="0" lvl="0" marL="0" rtl="0" algn="l">
              <a:lnSpc>
                <a:spcPct val="90000"/>
              </a:lnSpc>
              <a:spcBef>
                <a:spcPts val="320"/>
              </a:spcBef>
              <a:spcAft>
                <a:spcPts val="0"/>
              </a:spcAft>
              <a:buClr>
                <a:schemeClr val="dk1"/>
              </a:buClr>
              <a:buSzPts val="523"/>
              <a:buFont typeface="Arial"/>
              <a:buNone/>
            </a:pPr>
            <a:r>
              <a:rPr lang="en" sz="1430">
                <a:solidFill>
                  <a:schemeClr val="dk1"/>
                </a:solidFill>
                <a:latin typeface="Times New Roman"/>
                <a:ea typeface="Times New Roman"/>
                <a:cs typeface="Times New Roman"/>
                <a:sym typeface="Times New Roman"/>
              </a:rPr>
              <a:t>Tejaswini Gudisi</a:t>
            </a:r>
            <a:endParaRPr sz="1430">
              <a:solidFill>
                <a:schemeClr val="dk1"/>
              </a:solidFill>
              <a:latin typeface="Times New Roman"/>
              <a:ea typeface="Times New Roman"/>
              <a:cs typeface="Times New Roman"/>
              <a:sym typeface="Times New Roman"/>
            </a:endParaRPr>
          </a:p>
          <a:p>
            <a:pPr indent="0" lvl="0" marL="0" rtl="0" algn="l">
              <a:lnSpc>
                <a:spcPct val="90000"/>
              </a:lnSpc>
              <a:spcBef>
                <a:spcPts val="320"/>
              </a:spcBef>
              <a:spcAft>
                <a:spcPts val="0"/>
              </a:spcAft>
              <a:buSzPts val="523"/>
              <a:buNone/>
            </a:pPr>
            <a:r>
              <a:rPr lang="en" sz="1430">
                <a:solidFill>
                  <a:schemeClr val="dk1"/>
                </a:solidFill>
                <a:latin typeface="Times New Roman"/>
                <a:ea typeface="Times New Roman"/>
                <a:cs typeface="Times New Roman"/>
                <a:sym typeface="Times New Roman"/>
              </a:rPr>
              <a:t>Tejesh Hawalgi </a:t>
            </a:r>
            <a:endParaRPr sz="1430">
              <a:solidFill>
                <a:schemeClr val="dk1"/>
              </a:solidFill>
              <a:latin typeface="Times New Roman"/>
              <a:ea typeface="Times New Roman"/>
              <a:cs typeface="Times New Roman"/>
              <a:sym typeface="Times New Roman"/>
            </a:endParaRPr>
          </a:p>
          <a:p>
            <a:pPr indent="0" lvl="0" marL="0" rtl="0" algn="l">
              <a:lnSpc>
                <a:spcPct val="90000"/>
              </a:lnSpc>
              <a:spcBef>
                <a:spcPts val="320"/>
              </a:spcBef>
              <a:spcAft>
                <a:spcPts val="0"/>
              </a:spcAft>
              <a:buSzPts val="523"/>
              <a:buNone/>
            </a:pPr>
            <a:r>
              <a:t/>
            </a:r>
            <a:endParaRPr sz="1430">
              <a:solidFill>
                <a:schemeClr val="dk1"/>
              </a:solidFill>
              <a:latin typeface="Times New Roman"/>
              <a:ea typeface="Times New Roman"/>
              <a:cs typeface="Times New Roman"/>
              <a:sym typeface="Times New Roman"/>
            </a:endParaRPr>
          </a:p>
          <a:p>
            <a:pPr indent="0" lvl="0" marL="0" rtl="0" algn="l">
              <a:lnSpc>
                <a:spcPct val="90000"/>
              </a:lnSpc>
              <a:spcBef>
                <a:spcPts val="320"/>
              </a:spcBef>
              <a:spcAft>
                <a:spcPts val="0"/>
              </a:spcAft>
              <a:buSzPts val="523"/>
              <a:buNone/>
            </a:pPr>
            <a:r>
              <a:t/>
            </a:r>
            <a:endParaRPr sz="1430">
              <a:solidFill>
                <a:schemeClr val="dk1"/>
              </a:solidFill>
              <a:latin typeface="Times New Roman"/>
              <a:ea typeface="Times New Roman"/>
              <a:cs typeface="Times New Roman"/>
              <a:sym typeface="Times New Roman"/>
            </a:endParaRPr>
          </a:p>
          <a:p>
            <a:pPr indent="0" lvl="0" marL="0" rtl="0" algn="l">
              <a:lnSpc>
                <a:spcPct val="90000"/>
              </a:lnSpc>
              <a:spcBef>
                <a:spcPts val="320"/>
              </a:spcBef>
              <a:spcAft>
                <a:spcPts val="0"/>
              </a:spcAft>
              <a:buSzPts val="523"/>
              <a:buNone/>
            </a:pPr>
            <a:r>
              <a:t/>
            </a:r>
            <a:endParaRPr sz="1430">
              <a:solidFill>
                <a:schemeClr val="dk1"/>
              </a:solidFill>
              <a:latin typeface="Times New Roman"/>
              <a:ea typeface="Times New Roman"/>
              <a:cs typeface="Times New Roman"/>
              <a:sym typeface="Times New Roman"/>
            </a:endParaRPr>
          </a:p>
        </p:txBody>
      </p:sp>
      <p:sp>
        <p:nvSpPr>
          <p:cNvPr id="49" name="Google Shape;49;p9"/>
          <p:cNvSpPr txBox="1"/>
          <p:nvPr/>
        </p:nvSpPr>
        <p:spPr>
          <a:xfrm>
            <a:off x="4130100" y="2873600"/>
            <a:ext cx="9651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73763"/>
                </a:solidFill>
              </a:rPr>
              <a:t>Team-1</a:t>
            </a:r>
            <a:endParaRPr b="1" sz="1600">
              <a:solidFill>
                <a:srgbClr val="07376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3247350" y="2086225"/>
            <a:ext cx="26493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solidFill>
                  <a:srgbClr val="073763"/>
                </a:solidFill>
              </a:rPr>
              <a:t>Thank you</a:t>
            </a:r>
            <a:endParaRPr>
              <a:solidFill>
                <a:srgbClr val="073763"/>
              </a:solidFill>
            </a:endParaRPr>
          </a:p>
        </p:txBody>
      </p:sp>
      <p:sp>
        <p:nvSpPr>
          <p:cNvPr id="140" name="Google Shape;140;p18"/>
          <p:cNvSpPr txBox="1"/>
          <p:nvPr>
            <p:ph idx="12" type="sldNum"/>
          </p:nvPr>
        </p:nvSpPr>
        <p:spPr>
          <a:xfrm>
            <a:off x="85486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0"/>
          <p:cNvSpPr txBox="1"/>
          <p:nvPr>
            <p:ph type="title"/>
          </p:nvPr>
        </p:nvSpPr>
        <p:spPr>
          <a:xfrm>
            <a:off x="309925" y="129025"/>
            <a:ext cx="8520600" cy="572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990"/>
              <a:buNone/>
            </a:pPr>
            <a:r>
              <a:rPr lang="en" sz="2420" u="sng">
                <a:latin typeface="Times New Roman"/>
                <a:ea typeface="Times New Roman"/>
                <a:cs typeface="Times New Roman"/>
                <a:sym typeface="Times New Roman"/>
              </a:rPr>
              <a:t>Data Extraction and Refinement</a:t>
            </a:r>
            <a:endParaRPr sz="2420" u="sng">
              <a:latin typeface="Times New Roman"/>
              <a:ea typeface="Times New Roman"/>
              <a:cs typeface="Times New Roman"/>
              <a:sym typeface="Times New Roman"/>
            </a:endParaRPr>
          </a:p>
        </p:txBody>
      </p:sp>
      <p:pic>
        <p:nvPicPr>
          <p:cNvPr id="55" name="Google Shape;55;p10"/>
          <p:cNvPicPr preferRelativeResize="0"/>
          <p:nvPr/>
        </p:nvPicPr>
        <p:blipFill rotWithShape="1">
          <a:blip r:embed="rId3">
            <a:alphaModFix/>
          </a:blip>
          <a:srcRect b="0" l="0" r="0" t="0"/>
          <a:stretch/>
        </p:blipFill>
        <p:spPr>
          <a:xfrm>
            <a:off x="492142" y="961293"/>
            <a:ext cx="5970400" cy="3572575"/>
          </a:xfrm>
          <a:prstGeom prst="rect">
            <a:avLst/>
          </a:prstGeom>
          <a:noFill/>
          <a:ln>
            <a:noFill/>
          </a:ln>
        </p:spPr>
      </p:pic>
      <p:sp>
        <p:nvSpPr>
          <p:cNvPr id="56" name="Google Shape;56;p10"/>
          <p:cNvSpPr txBox="1"/>
          <p:nvPr/>
        </p:nvSpPr>
        <p:spPr>
          <a:xfrm>
            <a:off x="6462550" y="1616875"/>
            <a:ext cx="2580900" cy="213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73763"/>
                </a:solidFill>
                <a:latin typeface="Times New Roman"/>
                <a:ea typeface="Times New Roman"/>
                <a:cs typeface="Times New Roman"/>
                <a:sym typeface="Times New Roman"/>
              </a:rPr>
              <a:t>⇾ Houston, Texas Dataset</a:t>
            </a:r>
            <a:endParaRPr b="0" i="0" sz="1800" u="none" cap="none" strike="noStrike">
              <a:solidFill>
                <a:srgbClr val="07376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73763"/>
                </a:solidFill>
                <a:latin typeface="Times New Roman"/>
                <a:ea typeface="Times New Roman"/>
                <a:cs typeface="Times New Roman"/>
                <a:sym typeface="Times New Roman"/>
              </a:rPr>
              <a:t>⇾ Daily Data</a:t>
            </a:r>
            <a:endParaRPr b="0" i="0" sz="1800" u="none" cap="none" strike="noStrike">
              <a:solidFill>
                <a:srgbClr val="07376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73763"/>
                </a:solidFill>
                <a:latin typeface="Times New Roman"/>
                <a:ea typeface="Times New Roman"/>
                <a:cs typeface="Times New Roman"/>
                <a:sym typeface="Times New Roman"/>
              </a:rPr>
              <a:t>⇾ Forecasting</a:t>
            </a:r>
            <a:r>
              <a:rPr lang="en" sz="1800">
                <a:solidFill>
                  <a:srgbClr val="073763"/>
                </a:solidFill>
                <a:latin typeface="Times New Roman"/>
                <a:ea typeface="Times New Roman"/>
                <a:cs typeface="Times New Roman"/>
                <a:sym typeface="Times New Roman"/>
              </a:rPr>
              <a:t> </a:t>
            </a:r>
            <a:r>
              <a:rPr b="0" i="0" lang="en" sz="1800" u="none" cap="none" strike="noStrike">
                <a:solidFill>
                  <a:srgbClr val="073763"/>
                </a:solidFill>
                <a:latin typeface="Times New Roman"/>
                <a:ea typeface="Times New Roman"/>
                <a:cs typeface="Times New Roman"/>
                <a:sym typeface="Times New Roman"/>
              </a:rPr>
              <a:t>Variable-     Temp_avg</a:t>
            </a:r>
            <a:endParaRPr b="0" i="0" sz="1800" u="none" cap="none" strike="noStrike">
              <a:solidFill>
                <a:srgbClr val="07376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73763"/>
                </a:solidFill>
                <a:latin typeface="Times New Roman"/>
                <a:ea typeface="Times New Roman"/>
                <a:cs typeface="Times New Roman"/>
                <a:sym typeface="Times New Roman"/>
              </a:rPr>
              <a:t>⇾ Rows- 1552</a:t>
            </a:r>
            <a:endParaRPr b="0" i="0" sz="1800" u="none" cap="none" strike="noStrike">
              <a:solidFill>
                <a:srgbClr val="07376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73763"/>
                </a:solidFill>
                <a:latin typeface="Times New Roman"/>
                <a:ea typeface="Times New Roman"/>
                <a:cs typeface="Times New Roman"/>
                <a:sym typeface="Times New Roman"/>
              </a:rPr>
              <a:t>⇾ </a:t>
            </a:r>
            <a:r>
              <a:rPr b="0" i="0" lang="en" sz="1800" u="none" cap="none" strike="noStrike">
                <a:solidFill>
                  <a:srgbClr val="073763"/>
                </a:solidFill>
                <a:latin typeface="Times New Roman"/>
                <a:ea typeface="Times New Roman"/>
                <a:cs typeface="Times New Roman"/>
                <a:sym typeface="Times New Roman"/>
              </a:rPr>
              <a:t>Columns</a:t>
            </a:r>
            <a:r>
              <a:rPr b="0" i="0" lang="en" sz="1800" u="none" cap="none" strike="noStrike">
                <a:solidFill>
                  <a:srgbClr val="073763"/>
                </a:solidFill>
                <a:latin typeface="Times New Roman"/>
                <a:ea typeface="Times New Roman"/>
                <a:cs typeface="Times New Roman"/>
                <a:sym typeface="Times New Roman"/>
              </a:rPr>
              <a:t>- </a:t>
            </a:r>
            <a:r>
              <a:rPr lang="en" sz="1800">
                <a:solidFill>
                  <a:srgbClr val="073763"/>
                </a:solidFill>
                <a:latin typeface="Times New Roman"/>
                <a:ea typeface="Times New Roman"/>
                <a:cs typeface="Times New Roman"/>
                <a:sym typeface="Times New Roman"/>
              </a:rPr>
              <a:t>19</a:t>
            </a:r>
            <a:endParaRPr b="0" i="0" sz="1800" u="none" cap="none" strike="noStrike">
              <a:solidFill>
                <a:srgbClr val="07376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73763"/>
                </a:solidFill>
                <a:latin typeface="Times New Roman"/>
                <a:ea typeface="Times New Roman"/>
                <a:cs typeface="Times New Roman"/>
                <a:sym typeface="Times New Roman"/>
              </a:rPr>
              <a:t>⇾ Columns used- 6</a:t>
            </a:r>
            <a:endParaRPr b="0" i="0" sz="1800" u="none" cap="none" strike="noStrike">
              <a:solidFill>
                <a:srgbClr val="073763"/>
              </a:solidFill>
              <a:latin typeface="Times New Roman"/>
              <a:ea typeface="Times New Roman"/>
              <a:cs typeface="Times New Roman"/>
              <a:sym typeface="Times New Roman"/>
            </a:endParaRPr>
          </a:p>
        </p:txBody>
      </p:sp>
      <p:sp>
        <p:nvSpPr>
          <p:cNvPr id="57" name="Google Shape;57;p10"/>
          <p:cNvSpPr txBox="1"/>
          <p:nvPr>
            <p:ph idx="12" type="sldNum"/>
          </p:nvPr>
        </p:nvSpPr>
        <p:spPr>
          <a:xfrm>
            <a:off x="859530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58" name="Google Shape;58;p10"/>
          <p:cNvSpPr/>
          <p:nvPr/>
        </p:nvSpPr>
        <p:spPr>
          <a:xfrm>
            <a:off x="462325" y="943900"/>
            <a:ext cx="457533" cy="3644429"/>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accent2"/>
              </a:solidFill>
              <a:latin typeface="Arial"/>
              <a:ea typeface="Arial"/>
              <a:cs typeface="Arial"/>
              <a:sym typeface="Arial"/>
            </a:endParaRPr>
          </a:p>
        </p:txBody>
      </p:sp>
      <p:cxnSp>
        <p:nvCxnSpPr>
          <p:cNvPr id="59" name="Google Shape;59;p10"/>
          <p:cNvCxnSpPr/>
          <p:nvPr/>
        </p:nvCxnSpPr>
        <p:spPr>
          <a:xfrm>
            <a:off x="1630017" y="669069"/>
            <a:ext cx="0" cy="259568"/>
          </a:xfrm>
          <a:prstGeom prst="straightConnector1">
            <a:avLst/>
          </a:prstGeom>
          <a:noFill/>
          <a:ln cap="flat" cmpd="sng" w="12700">
            <a:solidFill>
              <a:srgbClr val="FF0000"/>
            </a:solidFill>
            <a:prstDash val="solid"/>
            <a:round/>
            <a:headEnd len="sm" w="sm" type="none"/>
            <a:tailEnd len="med" w="med" type="triangle"/>
          </a:ln>
        </p:spPr>
      </p:cxnSp>
      <p:cxnSp>
        <p:nvCxnSpPr>
          <p:cNvPr id="60" name="Google Shape;60;p10"/>
          <p:cNvCxnSpPr/>
          <p:nvPr/>
        </p:nvCxnSpPr>
        <p:spPr>
          <a:xfrm>
            <a:off x="2533528" y="699003"/>
            <a:ext cx="0" cy="259568"/>
          </a:xfrm>
          <a:prstGeom prst="straightConnector1">
            <a:avLst/>
          </a:prstGeom>
          <a:noFill/>
          <a:ln cap="flat" cmpd="sng" w="12700">
            <a:solidFill>
              <a:srgbClr val="FF0000"/>
            </a:solidFill>
            <a:prstDash val="solid"/>
            <a:round/>
            <a:headEnd len="sm" w="sm" type="none"/>
            <a:tailEnd len="med" w="med" type="triangle"/>
          </a:ln>
        </p:spPr>
      </p:cxnSp>
      <p:cxnSp>
        <p:nvCxnSpPr>
          <p:cNvPr id="61" name="Google Shape;61;p10"/>
          <p:cNvCxnSpPr/>
          <p:nvPr/>
        </p:nvCxnSpPr>
        <p:spPr>
          <a:xfrm>
            <a:off x="3420714" y="696284"/>
            <a:ext cx="0" cy="259568"/>
          </a:xfrm>
          <a:prstGeom prst="straightConnector1">
            <a:avLst/>
          </a:prstGeom>
          <a:noFill/>
          <a:ln cap="flat" cmpd="sng" w="12700">
            <a:solidFill>
              <a:srgbClr val="FF0000"/>
            </a:solidFill>
            <a:prstDash val="solid"/>
            <a:round/>
            <a:headEnd len="sm" w="sm" type="none"/>
            <a:tailEnd len="med" w="med" type="triangle"/>
          </a:ln>
        </p:spPr>
      </p:cxnSp>
      <p:cxnSp>
        <p:nvCxnSpPr>
          <p:cNvPr id="62" name="Google Shape;62;p10"/>
          <p:cNvCxnSpPr/>
          <p:nvPr/>
        </p:nvCxnSpPr>
        <p:spPr>
          <a:xfrm>
            <a:off x="4324224" y="677234"/>
            <a:ext cx="0" cy="259568"/>
          </a:xfrm>
          <a:prstGeom prst="straightConnector1">
            <a:avLst/>
          </a:prstGeom>
          <a:noFill/>
          <a:ln cap="flat" cmpd="sng" w="12700">
            <a:solidFill>
              <a:srgbClr val="FF0000"/>
            </a:solidFill>
            <a:prstDash val="solid"/>
            <a:round/>
            <a:headEnd len="sm" w="sm" type="none"/>
            <a:tailEnd len="med" w="med" type="triangle"/>
          </a:ln>
        </p:spPr>
      </p:cxnSp>
      <p:cxnSp>
        <p:nvCxnSpPr>
          <p:cNvPr id="63" name="Google Shape;63;p10"/>
          <p:cNvCxnSpPr/>
          <p:nvPr/>
        </p:nvCxnSpPr>
        <p:spPr>
          <a:xfrm>
            <a:off x="5222301" y="669068"/>
            <a:ext cx="0" cy="259568"/>
          </a:xfrm>
          <a:prstGeom prst="straightConnector1">
            <a:avLst/>
          </a:prstGeom>
          <a:noFill/>
          <a:ln cap="flat" cmpd="sng" w="12700">
            <a:solidFill>
              <a:srgbClr val="FF0000"/>
            </a:solidFill>
            <a:prstDash val="solid"/>
            <a:round/>
            <a:headEnd len="sm" w="sm" type="none"/>
            <a:tailEnd len="med" w="med" type="triangle"/>
          </a:ln>
        </p:spPr>
      </p:cxnSp>
      <p:cxnSp>
        <p:nvCxnSpPr>
          <p:cNvPr id="64" name="Google Shape;64;p10"/>
          <p:cNvCxnSpPr/>
          <p:nvPr/>
        </p:nvCxnSpPr>
        <p:spPr>
          <a:xfrm>
            <a:off x="5818293" y="669068"/>
            <a:ext cx="0" cy="259568"/>
          </a:xfrm>
          <a:prstGeom prst="straightConnector1">
            <a:avLst/>
          </a:prstGeom>
          <a:noFill/>
          <a:ln cap="flat" cmpd="sng" w="12700">
            <a:solidFill>
              <a:srgbClr val="FF0000"/>
            </a:solidFill>
            <a:prstDash val="solid"/>
            <a:round/>
            <a:headEnd len="sm" w="sm"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1"/>
          <p:cNvSpPr txBox="1"/>
          <p:nvPr>
            <p:ph type="title"/>
          </p:nvPr>
        </p:nvSpPr>
        <p:spPr>
          <a:xfrm>
            <a:off x="252450" y="59250"/>
            <a:ext cx="7285200" cy="701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990"/>
              <a:buNone/>
            </a:pPr>
            <a:r>
              <a:rPr b="1" lang="en" sz="2400" u="sng">
                <a:latin typeface="Times New Roman"/>
                <a:ea typeface="Times New Roman"/>
                <a:cs typeface="Times New Roman"/>
                <a:sym typeface="Times New Roman"/>
              </a:rPr>
              <a:t>Time series dataset preparation and exploration</a:t>
            </a:r>
            <a:endParaRPr b="1" sz="2400" u="sng">
              <a:latin typeface="Times New Roman"/>
              <a:ea typeface="Times New Roman"/>
              <a:cs typeface="Times New Roman"/>
              <a:sym typeface="Times New Roman"/>
            </a:endParaRPr>
          </a:p>
        </p:txBody>
      </p:sp>
      <p:pic>
        <p:nvPicPr>
          <p:cNvPr id="70" name="Google Shape;70;p11"/>
          <p:cNvPicPr preferRelativeResize="0"/>
          <p:nvPr/>
        </p:nvPicPr>
        <p:blipFill rotWithShape="1">
          <a:blip r:embed="rId3">
            <a:alphaModFix/>
          </a:blip>
          <a:srcRect b="0" l="0" r="0" t="0"/>
          <a:stretch/>
        </p:blipFill>
        <p:spPr>
          <a:xfrm>
            <a:off x="3245775" y="686425"/>
            <a:ext cx="3083924" cy="2601701"/>
          </a:xfrm>
          <a:prstGeom prst="rect">
            <a:avLst/>
          </a:prstGeom>
          <a:noFill/>
          <a:ln>
            <a:noFill/>
          </a:ln>
        </p:spPr>
      </p:pic>
      <p:pic>
        <p:nvPicPr>
          <p:cNvPr id="71" name="Google Shape;71;p11"/>
          <p:cNvPicPr preferRelativeResize="0"/>
          <p:nvPr/>
        </p:nvPicPr>
        <p:blipFill rotWithShape="1">
          <a:blip r:embed="rId4">
            <a:alphaModFix/>
          </a:blip>
          <a:srcRect b="0" l="0" r="0" t="0"/>
          <a:stretch/>
        </p:blipFill>
        <p:spPr>
          <a:xfrm>
            <a:off x="-84600" y="686425"/>
            <a:ext cx="3412375" cy="2601700"/>
          </a:xfrm>
          <a:prstGeom prst="rect">
            <a:avLst/>
          </a:prstGeom>
          <a:noFill/>
          <a:ln>
            <a:noFill/>
          </a:ln>
        </p:spPr>
      </p:pic>
      <p:pic>
        <p:nvPicPr>
          <p:cNvPr id="72" name="Google Shape;72;p11"/>
          <p:cNvPicPr preferRelativeResize="0"/>
          <p:nvPr/>
        </p:nvPicPr>
        <p:blipFill rotWithShape="1">
          <a:blip r:embed="rId5">
            <a:alphaModFix/>
          </a:blip>
          <a:srcRect b="0" l="0" r="0" t="0"/>
          <a:stretch/>
        </p:blipFill>
        <p:spPr>
          <a:xfrm>
            <a:off x="6256225" y="670025"/>
            <a:ext cx="2824225" cy="2560325"/>
          </a:xfrm>
          <a:prstGeom prst="rect">
            <a:avLst/>
          </a:prstGeom>
          <a:noFill/>
          <a:ln>
            <a:noFill/>
          </a:ln>
        </p:spPr>
      </p:pic>
      <p:sp>
        <p:nvSpPr>
          <p:cNvPr id="73" name="Google Shape;73;p11"/>
          <p:cNvSpPr txBox="1"/>
          <p:nvPr/>
        </p:nvSpPr>
        <p:spPr>
          <a:xfrm>
            <a:off x="790000" y="3635888"/>
            <a:ext cx="4937400" cy="116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73763"/>
                </a:solidFill>
                <a:latin typeface="Times New Roman"/>
                <a:ea typeface="Times New Roman"/>
                <a:cs typeface="Times New Roman"/>
                <a:sym typeface="Times New Roman"/>
              </a:rPr>
              <a:t>⇾ The graphs show seasonality but no trend</a:t>
            </a:r>
            <a:endParaRPr b="0" i="0" sz="1800" u="none" cap="none" strike="noStrike">
              <a:solidFill>
                <a:srgbClr val="07376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73763"/>
                </a:solidFill>
                <a:latin typeface="Times New Roman"/>
                <a:ea typeface="Times New Roman"/>
                <a:cs typeface="Times New Roman"/>
                <a:sym typeface="Times New Roman"/>
              </a:rPr>
              <a:t>⇾ White noise is not distributed.</a:t>
            </a:r>
            <a:endParaRPr b="0" i="0" sz="1800" u="none" cap="none" strike="noStrike">
              <a:solidFill>
                <a:srgbClr val="07376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73763"/>
                </a:solidFill>
                <a:latin typeface="Times New Roman"/>
                <a:ea typeface="Times New Roman"/>
                <a:cs typeface="Times New Roman"/>
                <a:sym typeface="Times New Roman"/>
              </a:rPr>
              <a:t>⇾ Stationary data.</a:t>
            </a:r>
            <a:endParaRPr b="0" i="0" sz="1800" u="none" cap="none" strike="noStrike">
              <a:solidFill>
                <a:srgbClr val="073763"/>
              </a:solidFill>
              <a:latin typeface="Times New Roman"/>
              <a:ea typeface="Times New Roman"/>
              <a:cs typeface="Times New Roman"/>
              <a:sym typeface="Times New Roman"/>
            </a:endParaRPr>
          </a:p>
        </p:txBody>
      </p:sp>
      <p:pic>
        <p:nvPicPr>
          <p:cNvPr id="74" name="Google Shape;74;p11"/>
          <p:cNvPicPr preferRelativeResize="0"/>
          <p:nvPr/>
        </p:nvPicPr>
        <p:blipFill rotWithShape="1">
          <a:blip r:embed="rId6">
            <a:alphaModFix/>
          </a:blip>
          <a:srcRect b="0" l="0" r="0" t="0"/>
          <a:stretch/>
        </p:blipFill>
        <p:spPr>
          <a:xfrm>
            <a:off x="5986875" y="3265750"/>
            <a:ext cx="3017376" cy="1905475"/>
          </a:xfrm>
          <a:prstGeom prst="rect">
            <a:avLst/>
          </a:prstGeom>
          <a:noFill/>
          <a:ln>
            <a:noFill/>
          </a:ln>
        </p:spPr>
      </p:pic>
      <p:sp>
        <p:nvSpPr>
          <p:cNvPr id="75" name="Google Shape;75;p11"/>
          <p:cNvSpPr txBox="1"/>
          <p:nvPr>
            <p:ph idx="12" type="sldNum"/>
          </p:nvPr>
        </p:nvSpPr>
        <p:spPr>
          <a:xfrm>
            <a:off x="8624658" y="4654742"/>
            <a:ext cx="548700" cy="393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76" name="Google Shape;76;p11"/>
          <p:cNvSpPr/>
          <p:nvPr/>
        </p:nvSpPr>
        <p:spPr>
          <a:xfrm>
            <a:off x="7901609" y="4104861"/>
            <a:ext cx="407504" cy="943481"/>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2"/>
          <p:cNvSpPr txBox="1"/>
          <p:nvPr>
            <p:ph type="title"/>
          </p:nvPr>
        </p:nvSpPr>
        <p:spPr>
          <a:xfrm>
            <a:off x="533225" y="111625"/>
            <a:ext cx="3530700" cy="386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891"/>
              <a:buNone/>
            </a:pPr>
            <a:r>
              <a:rPr b="1" lang="en" sz="2400" u="sng">
                <a:latin typeface="Times New Roman"/>
                <a:ea typeface="Times New Roman"/>
                <a:cs typeface="Times New Roman"/>
                <a:sym typeface="Times New Roman"/>
              </a:rPr>
              <a:t>Exponential smoothing</a:t>
            </a:r>
            <a:endParaRPr b="1" sz="2400" u="sng">
              <a:latin typeface="Times New Roman"/>
              <a:ea typeface="Times New Roman"/>
              <a:cs typeface="Times New Roman"/>
              <a:sym typeface="Times New Roman"/>
            </a:endParaRPr>
          </a:p>
        </p:txBody>
      </p:sp>
      <p:pic>
        <p:nvPicPr>
          <p:cNvPr id="82" name="Google Shape;82;p12"/>
          <p:cNvPicPr preferRelativeResize="0"/>
          <p:nvPr/>
        </p:nvPicPr>
        <p:blipFill>
          <a:blip r:embed="rId3">
            <a:alphaModFix/>
          </a:blip>
          <a:stretch>
            <a:fillRect/>
          </a:stretch>
        </p:blipFill>
        <p:spPr>
          <a:xfrm>
            <a:off x="370250" y="709800"/>
            <a:ext cx="3978775" cy="2959875"/>
          </a:xfrm>
          <a:prstGeom prst="rect">
            <a:avLst/>
          </a:prstGeom>
          <a:noFill/>
          <a:ln>
            <a:noFill/>
          </a:ln>
        </p:spPr>
      </p:pic>
      <p:sp>
        <p:nvSpPr>
          <p:cNvPr id="83" name="Google Shape;83;p12"/>
          <p:cNvSpPr txBox="1"/>
          <p:nvPr/>
        </p:nvSpPr>
        <p:spPr>
          <a:xfrm>
            <a:off x="4997425" y="111625"/>
            <a:ext cx="35307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rgbClr val="0F0F0F"/>
                </a:solidFill>
                <a:latin typeface="Times New Roman"/>
                <a:ea typeface="Times New Roman"/>
                <a:cs typeface="Times New Roman"/>
                <a:sym typeface="Times New Roman"/>
              </a:rPr>
              <a:t>ARIMA</a:t>
            </a:r>
            <a:endParaRPr b="1" sz="1800" u="sng">
              <a:solidFill>
                <a:srgbClr val="0F0F0F"/>
              </a:solidFill>
              <a:latin typeface="Times New Roman"/>
              <a:ea typeface="Times New Roman"/>
              <a:cs typeface="Times New Roman"/>
              <a:sym typeface="Times New Roman"/>
            </a:endParaRPr>
          </a:p>
        </p:txBody>
      </p:sp>
      <p:pic>
        <p:nvPicPr>
          <p:cNvPr id="84" name="Google Shape;84;p12"/>
          <p:cNvPicPr preferRelativeResize="0"/>
          <p:nvPr/>
        </p:nvPicPr>
        <p:blipFill>
          <a:blip r:embed="rId4">
            <a:alphaModFix/>
          </a:blip>
          <a:stretch>
            <a:fillRect/>
          </a:stretch>
        </p:blipFill>
        <p:spPr>
          <a:xfrm>
            <a:off x="4678025" y="813725"/>
            <a:ext cx="3850100" cy="2752025"/>
          </a:xfrm>
          <a:prstGeom prst="rect">
            <a:avLst/>
          </a:prstGeom>
          <a:noFill/>
          <a:ln>
            <a:noFill/>
          </a:ln>
        </p:spPr>
      </p:pic>
      <p:sp>
        <p:nvSpPr>
          <p:cNvPr id="85" name="Google Shape;85;p12"/>
          <p:cNvSpPr txBox="1"/>
          <p:nvPr/>
        </p:nvSpPr>
        <p:spPr>
          <a:xfrm>
            <a:off x="533225" y="3811650"/>
            <a:ext cx="8047800" cy="10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 From exponential smoothing we can see white noise is not distributed.</a:t>
            </a:r>
            <a:endParaRPr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 In the ARIMA with p=4, q=3 our white noise is distributed. </a:t>
            </a:r>
            <a:endParaRPr sz="1800">
              <a:solidFill>
                <a:schemeClr val="dk2"/>
              </a:solidFill>
              <a:latin typeface="Times New Roman"/>
              <a:ea typeface="Times New Roman"/>
              <a:cs typeface="Times New Roman"/>
              <a:sym typeface="Times New Roman"/>
            </a:endParaRPr>
          </a:p>
        </p:txBody>
      </p:sp>
      <p:sp>
        <p:nvSpPr>
          <p:cNvPr id="86" name="Google Shape;86;p12"/>
          <p:cNvSpPr txBox="1"/>
          <p:nvPr>
            <p:ph idx="12" type="sldNum"/>
          </p:nvPr>
        </p:nvSpPr>
        <p:spPr>
          <a:xfrm>
            <a:off x="85486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3"/>
          <p:cNvSpPr txBox="1"/>
          <p:nvPr>
            <p:ph type="title"/>
          </p:nvPr>
        </p:nvSpPr>
        <p:spPr>
          <a:xfrm>
            <a:off x="195763" y="141275"/>
            <a:ext cx="8520600" cy="572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400"/>
              <a:buNone/>
            </a:pPr>
            <a:r>
              <a:rPr b="1" lang="en" sz="2400" u="sng">
                <a:latin typeface="Times New Roman"/>
                <a:ea typeface="Times New Roman"/>
                <a:cs typeface="Times New Roman"/>
                <a:sym typeface="Times New Roman"/>
              </a:rPr>
              <a:t>Pre-whitening </a:t>
            </a:r>
            <a:endParaRPr b="1" sz="2400" u="sng">
              <a:latin typeface="Times New Roman"/>
              <a:ea typeface="Times New Roman"/>
              <a:cs typeface="Times New Roman"/>
              <a:sym typeface="Times New Roman"/>
            </a:endParaRPr>
          </a:p>
        </p:txBody>
      </p:sp>
      <p:pic>
        <p:nvPicPr>
          <p:cNvPr id="92" name="Google Shape;92;p13"/>
          <p:cNvPicPr preferRelativeResize="0"/>
          <p:nvPr/>
        </p:nvPicPr>
        <p:blipFill rotWithShape="1">
          <a:blip r:embed="rId3">
            <a:alphaModFix/>
          </a:blip>
          <a:srcRect b="0" l="0" r="0" t="0"/>
          <a:stretch/>
        </p:blipFill>
        <p:spPr>
          <a:xfrm>
            <a:off x="5607475" y="493950"/>
            <a:ext cx="3566075" cy="2652975"/>
          </a:xfrm>
          <a:prstGeom prst="rect">
            <a:avLst/>
          </a:prstGeom>
          <a:noFill/>
          <a:ln>
            <a:noFill/>
          </a:ln>
        </p:spPr>
      </p:pic>
      <p:sp>
        <p:nvSpPr>
          <p:cNvPr id="93" name="Google Shape;93;p13"/>
          <p:cNvSpPr txBox="1"/>
          <p:nvPr/>
        </p:nvSpPr>
        <p:spPr>
          <a:xfrm>
            <a:off x="5969850" y="3338225"/>
            <a:ext cx="3127500" cy="126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25">
                <a:solidFill>
                  <a:srgbClr val="073763"/>
                </a:solidFill>
                <a:latin typeface="Times New Roman"/>
                <a:ea typeface="Times New Roman"/>
                <a:cs typeface="Times New Roman"/>
                <a:sym typeface="Times New Roman"/>
              </a:rPr>
              <a:t>⇾ </a:t>
            </a:r>
            <a:r>
              <a:rPr b="0" i="0" lang="en" sz="1800" u="none" cap="none" strike="noStrike">
                <a:solidFill>
                  <a:schemeClr val="dk2"/>
                </a:solidFill>
                <a:latin typeface="Times New Roman"/>
                <a:ea typeface="Times New Roman"/>
                <a:cs typeface="Times New Roman"/>
                <a:sym typeface="Times New Roman"/>
              </a:rPr>
              <a:t>Wing_avg has lag1 effect. </a:t>
            </a:r>
            <a:endParaRPr sz="1800">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lang="en" sz="1825">
                <a:solidFill>
                  <a:srgbClr val="073763"/>
                </a:solidFill>
                <a:latin typeface="Times New Roman"/>
                <a:ea typeface="Times New Roman"/>
                <a:cs typeface="Times New Roman"/>
                <a:sym typeface="Times New Roman"/>
              </a:rPr>
              <a:t>⇾ </a:t>
            </a:r>
            <a:r>
              <a:rPr lang="en" sz="1800">
                <a:solidFill>
                  <a:schemeClr val="dk2"/>
                </a:solidFill>
                <a:latin typeface="Times New Roman"/>
                <a:ea typeface="Times New Roman"/>
                <a:cs typeface="Times New Roman"/>
                <a:sym typeface="Times New Roman"/>
              </a:rPr>
              <a:t>Precipit has no effect.</a:t>
            </a:r>
            <a:endParaRPr sz="1800">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lang="en" sz="1825">
                <a:solidFill>
                  <a:srgbClr val="073763"/>
                </a:solidFill>
                <a:latin typeface="Times New Roman"/>
                <a:ea typeface="Times New Roman"/>
                <a:cs typeface="Times New Roman"/>
                <a:sym typeface="Times New Roman"/>
              </a:rPr>
              <a:t>⇾ </a:t>
            </a:r>
            <a:r>
              <a:rPr lang="en" sz="1800">
                <a:solidFill>
                  <a:schemeClr val="dk2"/>
                </a:solidFill>
                <a:latin typeface="Times New Roman"/>
                <a:ea typeface="Times New Roman"/>
                <a:cs typeface="Times New Roman"/>
                <a:sym typeface="Times New Roman"/>
              </a:rPr>
              <a:t>Other variables have lag 0 effect.</a:t>
            </a:r>
            <a:endParaRPr sz="1800">
              <a:solidFill>
                <a:schemeClr val="dk2"/>
              </a:solidFill>
              <a:latin typeface="Times New Roman"/>
              <a:ea typeface="Times New Roman"/>
              <a:cs typeface="Times New Roman"/>
              <a:sym typeface="Times New Roman"/>
            </a:endParaRPr>
          </a:p>
        </p:txBody>
      </p:sp>
      <p:sp>
        <p:nvSpPr>
          <p:cNvPr id="94" name="Google Shape;94;p13"/>
          <p:cNvSpPr txBox="1"/>
          <p:nvPr>
            <p:ph idx="12" type="sldNum"/>
          </p:nvPr>
        </p:nvSpPr>
        <p:spPr>
          <a:xfrm>
            <a:off x="85486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cxnSp>
        <p:nvCxnSpPr>
          <p:cNvPr id="95" name="Google Shape;95;p13"/>
          <p:cNvCxnSpPr/>
          <p:nvPr/>
        </p:nvCxnSpPr>
        <p:spPr>
          <a:xfrm rot="10800000">
            <a:off x="7592836" y="2156845"/>
            <a:ext cx="0" cy="457200"/>
          </a:xfrm>
          <a:prstGeom prst="straightConnector1">
            <a:avLst/>
          </a:prstGeom>
          <a:noFill/>
          <a:ln cap="flat" cmpd="sng" w="12700">
            <a:solidFill>
              <a:srgbClr val="FF0000"/>
            </a:solidFill>
            <a:prstDash val="solid"/>
            <a:round/>
            <a:headEnd len="sm" w="sm" type="none"/>
            <a:tailEnd len="med" w="med" type="triangle"/>
          </a:ln>
        </p:spPr>
      </p:cxnSp>
      <p:pic>
        <p:nvPicPr>
          <p:cNvPr id="96" name="Google Shape;96;p13"/>
          <p:cNvPicPr preferRelativeResize="0"/>
          <p:nvPr/>
        </p:nvPicPr>
        <p:blipFill>
          <a:blip r:embed="rId4">
            <a:alphaModFix/>
          </a:blip>
          <a:stretch>
            <a:fillRect/>
          </a:stretch>
        </p:blipFill>
        <p:spPr>
          <a:xfrm>
            <a:off x="16975" y="2901555"/>
            <a:ext cx="3062300" cy="2248200"/>
          </a:xfrm>
          <a:prstGeom prst="rect">
            <a:avLst/>
          </a:prstGeom>
          <a:noFill/>
          <a:ln>
            <a:noFill/>
          </a:ln>
        </p:spPr>
      </p:pic>
      <p:pic>
        <p:nvPicPr>
          <p:cNvPr id="97" name="Google Shape;97;p13"/>
          <p:cNvPicPr preferRelativeResize="0"/>
          <p:nvPr/>
        </p:nvPicPr>
        <p:blipFill>
          <a:blip r:embed="rId5">
            <a:alphaModFix/>
          </a:blip>
          <a:stretch>
            <a:fillRect/>
          </a:stretch>
        </p:blipFill>
        <p:spPr>
          <a:xfrm>
            <a:off x="2974425" y="839250"/>
            <a:ext cx="2752914" cy="1993749"/>
          </a:xfrm>
          <a:prstGeom prst="rect">
            <a:avLst/>
          </a:prstGeom>
          <a:noFill/>
          <a:ln>
            <a:noFill/>
          </a:ln>
        </p:spPr>
      </p:pic>
      <p:pic>
        <p:nvPicPr>
          <p:cNvPr id="98" name="Google Shape;98;p13"/>
          <p:cNvPicPr preferRelativeResize="0"/>
          <p:nvPr/>
        </p:nvPicPr>
        <p:blipFill>
          <a:blip r:embed="rId6">
            <a:alphaModFix/>
          </a:blip>
          <a:stretch>
            <a:fillRect/>
          </a:stretch>
        </p:blipFill>
        <p:spPr>
          <a:xfrm>
            <a:off x="93175" y="776450"/>
            <a:ext cx="2881249" cy="2125100"/>
          </a:xfrm>
          <a:prstGeom prst="rect">
            <a:avLst/>
          </a:prstGeom>
          <a:noFill/>
          <a:ln>
            <a:noFill/>
          </a:ln>
        </p:spPr>
      </p:pic>
      <p:pic>
        <p:nvPicPr>
          <p:cNvPr id="99" name="Google Shape;99;p13"/>
          <p:cNvPicPr preferRelativeResize="0"/>
          <p:nvPr/>
        </p:nvPicPr>
        <p:blipFill>
          <a:blip r:embed="rId7">
            <a:alphaModFix/>
          </a:blip>
          <a:stretch>
            <a:fillRect/>
          </a:stretch>
        </p:blipFill>
        <p:spPr>
          <a:xfrm>
            <a:off x="2974429" y="2985400"/>
            <a:ext cx="2963274" cy="22282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4"/>
          <p:cNvSpPr txBox="1"/>
          <p:nvPr>
            <p:ph type="title"/>
          </p:nvPr>
        </p:nvSpPr>
        <p:spPr>
          <a:xfrm>
            <a:off x="311700" y="445025"/>
            <a:ext cx="8520600" cy="572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 sz="2400" u="sng">
                <a:latin typeface="Times New Roman"/>
                <a:ea typeface="Times New Roman"/>
                <a:cs typeface="Times New Roman"/>
                <a:sym typeface="Times New Roman"/>
              </a:rPr>
              <a:t>Model </a:t>
            </a:r>
            <a:r>
              <a:rPr b="1" lang="en" sz="2400" u="sng">
                <a:latin typeface="Times New Roman"/>
                <a:ea typeface="Times New Roman"/>
                <a:cs typeface="Times New Roman"/>
                <a:sym typeface="Times New Roman"/>
              </a:rPr>
              <a:t>Comparison</a:t>
            </a:r>
            <a:endParaRPr b="1" sz="2400" u="sng">
              <a:latin typeface="Times New Roman"/>
              <a:ea typeface="Times New Roman"/>
              <a:cs typeface="Times New Roman"/>
              <a:sym typeface="Times New Roman"/>
            </a:endParaRPr>
          </a:p>
        </p:txBody>
      </p:sp>
      <p:graphicFrame>
        <p:nvGraphicFramePr>
          <p:cNvPr id="105" name="Google Shape;105;p14"/>
          <p:cNvGraphicFramePr/>
          <p:nvPr/>
        </p:nvGraphicFramePr>
        <p:xfrm>
          <a:off x="482250" y="1236725"/>
          <a:ext cx="3000000" cy="3000000"/>
        </p:xfrm>
        <a:graphic>
          <a:graphicData uri="http://schemas.openxmlformats.org/drawingml/2006/table">
            <a:tbl>
              <a:tblPr>
                <a:noFill/>
                <a:tableStyleId>{2F00FF2F-25BA-4709-A190-CAC3329755F0}</a:tableStyleId>
              </a:tblPr>
              <a:tblGrid>
                <a:gridCol w="1214725"/>
                <a:gridCol w="616975"/>
                <a:gridCol w="683425"/>
                <a:gridCol w="664450"/>
                <a:gridCol w="911100"/>
                <a:gridCol w="863675"/>
                <a:gridCol w="825725"/>
                <a:gridCol w="825725"/>
                <a:gridCol w="825725"/>
                <a:gridCol w="825725"/>
              </a:tblGrid>
              <a:tr h="472325">
                <a:tc>
                  <a:txBody>
                    <a:bodyPr/>
                    <a:lstStyle/>
                    <a:p>
                      <a:pPr indent="0" lvl="0" marL="0" rtl="0" algn="l">
                        <a:spcBef>
                          <a:spcPts val="0"/>
                        </a:spcBef>
                        <a:spcAft>
                          <a:spcPts val="0"/>
                        </a:spcAft>
                        <a:buNone/>
                      </a:pPr>
                      <a:r>
                        <a:rPr lang="en">
                          <a:solidFill>
                            <a:srgbClr val="073763"/>
                          </a:solidFill>
                        </a:rPr>
                        <a:t>Model</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p</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d</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q</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P</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D</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Q</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AIC</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SBC</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MAPE</a:t>
                      </a:r>
                      <a:endParaRPr>
                        <a:solidFill>
                          <a:srgbClr val="073763"/>
                        </a:solidFill>
                      </a:endParaRPr>
                    </a:p>
                  </a:txBody>
                  <a:tcPr marT="91425" marB="91425" marR="91425" marL="91425"/>
                </a:tc>
              </a:tr>
              <a:tr h="775450">
                <a:tc>
                  <a:txBody>
                    <a:bodyPr/>
                    <a:lstStyle/>
                    <a:p>
                      <a:pPr indent="0" lvl="0" marL="0" rtl="0" algn="l">
                        <a:spcBef>
                          <a:spcPts val="0"/>
                        </a:spcBef>
                        <a:spcAft>
                          <a:spcPts val="0"/>
                        </a:spcAft>
                        <a:buNone/>
                      </a:pPr>
                      <a:r>
                        <a:rPr lang="en">
                          <a:solidFill>
                            <a:srgbClr val="073763"/>
                          </a:solidFill>
                        </a:rPr>
                        <a:t>Additive seasonal ESM</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5245.14</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5255.82</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5.94%</a:t>
                      </a:r>
                      <a:endParaRPr>
                        <a:solidFill>
                          <a:srgbClr val="073763"/>
                        </a:solidFill>
                      </a:endParaRPr>
                    </a:p>
                  </a:txBody>
                  <a:tcPr marT="91425" marB="91425" marR="91425" marL="91425"/>
                </a:tc>
              </a:tr>
              <a:tr h="454250">
                <a:tc>
                  <a:txBody>
                    <a:bodyPr/>
                    <a:lstStyle/>
                    <a:p>
                      <a:pPr indent="0" lvl="0" marL="0" rtl="0" algn="l">
                        <a:spcBef>
                          <a:spcPts val="0"/>
                        </a:spcBef>
                        <a:spcAft>
                          <a:spcPts val="0"/>
                        </a:spcAft>
                        <a:buNone/>
                      </a:pPr>
                      <a:r>
                        <a:rPr lang="en">
                          <a:solidFill>
                            <a:srgbClr val="073763"/>
                          </a:solidFill>
                        </a:rPr>
                        <a:t>ARIMA </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4</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0 </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3</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0</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0</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0</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9320</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9362.78</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5.44%</a:t>
                      </a:r>
                      <a:endParaRPr>
                        <a:solidFill>
                          <a:srgbClr val="073763"/>
                        </a:solidFill>
                      </a:endParaRPr>
                    </a:p>
                  </a:txBody>
                  <a:tcPr marT="91425" marB="91425" marR="91425" marL="91425"/>
                </a:tc>
              </a:tr>
              <a:tr h="454250">
                <a:tc>
                  <a:txBody>
                    <a:bodyPr/>
                    <a:lstStyle/>
                    <a:p>
                      <a:pPr indent="0" lvl="0" marL="0" rtl="0" algn="l">
                        <a:spcBef>
                          <a:spcPts val="0"/>
                        </a:spcBef>
                        <a:spcAft>
                          <a:spcPts val="0"/>
                        </a:spcAft>
                        <a:buNone/>
                      </a:pPr>
                      <a:r>
                        <a:rPr lang="en">
                          <a:solidFill>
                            <a:srgbClr val="073763"/>
                          </a:solidFill>
                        </a:rPr>
                        <a:t>ARIMAX</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1</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0</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0</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0</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1</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0</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3910.77</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3942.82</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0.46%</a:t>
                      </a:r>
                      <a:endParaRPr>
                        <a:solidFill>
                          <a:srgbClr val="073763"/>
                        </a:solidFill>
                      </a:endParaRPr>
                    </a:p>
                  </a:txBody>
                  <a:tcPr marT="91425" marB="91425" marR="91425" marL="91425"/>
                </a:tc>
              </a:tr>
              <a:tr h="454250">
                <a:tc>
                  <a:txBody>
                    <a:bodyPr/>
                    <a:lstStyle/>
                    <a:p>
                      <a:pPr indent="0" lvl="0" marL="0" rtl="0" algn="l">
                        <a:spcBef>
                          <a:spcPts val="0"/>
                        </a:spcBef>
                        <a:spcAft>
                          <a:spcPts val="0"/>
                        </a:spcAft>
                        <a:buNone/>
                      </a:pPr>
                      <a:r>
                        <a:rPr lang="en">
                          <a:solidFill>
                            <a:srgbClr val="073763"/>
                          </a:solidFill>
                        </a:rPr>
                        <a:t>ARIMAX</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7</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0</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0</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0</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1</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0</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3586.67</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3650.78</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
                          <a:solidFill>
                            <a:srgbClr val="073763"/>
                          </a:solidFill>
                        </a:rPr>
                        <a:t>0.40%</a:t>
                      </a:r>
                      <a:endParaRPr>
                        <a:solidFill>
                          <a:srgbClr val="073763"/>
                        </a:solidFill>
                      </a:endParaRPr>
                    </a:p>
                  </a:txBody>
                  <a:tcPr marT="91425" marB="91425" marR="91425" marL="91425"/>
                </a:tc>
              </a:tr>
              <a:tr h="454250">
                <a:tc>
                  <a:txBody>
                    <a:bodyPr/>
                    <a:lstStyle/>
                    <a:p>
                      <a:pPr indent="0" lvl="0" marL="0" rtl="0" algn="l">
                        <a:spcBef>
                          <a:spcPts val="0"/>
                        </a:spcBef>
                        <a:spcAft>
                          <a:spcPts val="0"/>
                        </a:spcAft>
                        <a:buNone/>
                      </a:pPr>
                      <a:r>
                        <a:rPr lang="en">
                          <a:solidFill>
                            <a:srgbClr val="073763"/>
                          </a:solidFill>
                        </a:rPr>
                        <a:t>ARIMAX</a:t>
                      </a:r>
                      <a:endParaRPr>
                        <a:solidFill>
                          <a:srgbClr val="073763"/>
                        </a:solidFill>
                      </a:endParaRPr>
                    </a:p>
                  </a:txBody>
                  <a:tcPr marT="91425" marB="91425" marR="91425" marL="91425">
                    <a:solidFill>
                      <a:srgbClr val="FFFF00"/>
                    </a:solidFill>
                  </a:tcPr>
                </a:tc>
                <a:tc>
                  <a:txBody>
                    <a:bodyPr/>
                    <a:lstStyle/>
                    <a:p>
                      <a:pPr indent="0" lvl="0" marL="0" rtl="0" algn="l">
                        <a:spcBef>
                          <a:spcPts val="0"/>
                        </a:spcBef>
                        <a:spcAft>
                          <a:spcPts val="0"/>
                        </a:spcAft>
                        <a:buNone/>
                      </a:pPr>
                      <a:r>
                        <a:rPr lang="en">
                          <a:solidFill>
                            <a:srgbClr val="073763"/>
                          </a:solidFill>
                        </a:rPr>
                        <a:t>7</a:t>
                      </a:r>
                      <a:endParaRPr>
                        <a:solidFill>
                          <a:srgbClr val="073763"/>
                        </a:solidFill>
                      </a:endParaRPr>
                    </a:p>
                  </a:txBody>
                  <a:tcPr marT="91425" marB="91425" marR="91425" marL="91425">
                    <a:solidFill>
                      <a:srgbClr val="FFFF00"/>
                    </a:solidFill>
                  </a:tcPr>
                </a:tc>
                <a:tc>
                  <a:txBody>
                    <a:bodyPr/>
                    <a:lstStyle/>
                    <a:p>
                      <a:pPr indent="0" lvl="0" marL="0" rtl="0" algn="l">
                        <a:spcBef>
                          <a:spcPts val="0"/>
                        </a:spcBef>
                        <a:spcAft>
                          <a:spcPts val="0"/>
                        </a:spcAft>
                        <a:buNone/>
                      </a:pPr>
                      <a:r>
                        <a:rPr lang="en">
                          <a:solidFill>
                            <a:srgbClr val="073763"/>
                          </a:solidFill>
                        </a:rPr>
                        <a:t>0</a:t>
                      </a:r>
                      <a:endParaRPr>
                        <a:solidFill>
                          <a:srgbClr val="073763"/>
                        </a:solidFill>
                      </a:endParaRPr>
                    </a:p>
                  </a:txBody>
                  <a:tcPr marT="91425" marB="91425" marR="91425" marL="91425">
                    <a:solidFill>
                      <a:srgbClr val="FFFF00"/>
                    </a:solidFill>
                  </a:tcPr>
                </a:tc>
                <a:tc>
                  <a:txBody>
                    <a:bodyPr/>
                    <a:lstStyle/>
                    <a:p>
                      <a:pPr indent="0" lvl="0" marL="0" rtl="0" algn="l">
                        <a:spcBef>
                          <a:spcPts val="0"/>
                        </a:spcBef>
                        <a:spcAft>
                          <a:spcPts val="0"/>
                        </a:spcAft>
                        <a:buNone/>
                      </a:pPr>
                      <a:r>
                        <a:rPr lang="en">
                          <a:solidFill>
                            <a:srgbClr val="073763"/>
                          </a:solidFill>
                        </a:rPr>
                        <a:t>0</a:t>
                      </a:r>
                      <a:endParaRPr>
                        <a:solidFill>
                          <a:srgbClr val="073763"/>
                        </a:solidFill>
                      </a:endParaRPr>
                    </a:p>
                  </a:txBody>
                  <a:tcPr marT="91425" marB="91425" marR="91425" marL="91425">
                    <a:solidFill>
                      <a:srgbClr val="FFFF00"/>
                    </a:solidFill>
                  </a:tcPr>
                </a:tc>
                <a:tc>
                  <a:txBody>
                    <a:bodyPr/>
                    <a:lstStyle/>
                    <a:p>
                      <a:pPr indent="0" lvl="0" marL="0" rtl="0" algn="l">
                        <a:spcBef>
                          <a:spcPts val="0"/>
                        </a:spcBef>
                        <a:spcAft>
                          <a:spcPts val="0"/>
                        </a:spcAft>
                        <a:buNone/>
                      </a:pPr>
                      <a:r>
                        <a:rPr lang="en">
                          <a:solidFill>
                            <a:srgbClr val="073763"/>
                          </a:solidFill>
                        </a:rPr>
                        <a:t>0</a:t>
                      </a:r>
                      <a:endParaRPr>
                        <a:solidFill>
                          <a:srgbClr val="073763"/>
                        </a:solidFill>
                      </a:endParaRPr>
                    </a:p>
                  </a:txBody>
                  <a:tcPr marT="91425" marB="91425" marR="91425" marL="91425">
                    <a:solidFill>
                      <a:srgbClr val="FFFF00"/>
                    </a:solidFill>
                  </a:tcPr>
                </a:tc>
                <a:tc>
                  <a:txBody>
                    <a:bodyPr/>
                    <a:lstStyle/>
                    <a:p>
                      <a:pPr indent="0" lvl="0" marL="0" rtl="0" algn="l">
                        <a:spcBef>
                          <a:spcPts val="0"/>
                        </a:spcBef>
                        <a:spcAft>
                          <a:spcPts val="0"/>
                        </a:spcAft>
                        <a:buNone/>
                      </a:pPr>
                      <a:r>
                        <a:rPr lang="en">
                          <a:solidFill>
                            <a:srgbClr val="073763"/>
                          </a:solidFill>
                        </a:rPr>
                        <a:t>0</a:t>
                      </a:r>
                      <a:endParaRPr>
                        <a:solidFill>
                          <a:srgbClr val="073763"/>
                        </a:solidFill>
                      </a:endParaRPr>
                    </a:p>
                  </a:txBody>
                  <a:tcPr marT="91425" marB="91425" marR="91425" marL="91425">
                    <a:solidFill>
                      <a:srgbClr val="FFFF00"/>
                    </a:solidFill>
                  </a:tcPr>
                </a:tc>
                <a:tc>
                  <a:txBody>
                    <a:bodyPr/>
                    <a:lstStyle/>
                    <a:p>
                      <a:pPr indent="0" lvl="0" marL="0" rtl="0" algn="l">
                        <a:spcBef>
                          <a:spcPts val="0"/>
                        </a:spcBef>
                        <a:spcAft>
                          <a:spcPts val="0"/>
                        </a:spcAft>
                        <a:buNone/>
                      </a:pPr>
                      <a:r>
                        <a:rPr lang="en">
                          <a:solidFill>
                            <a:srgbClr val="073763"/>
                          </a:solidFill>
                        </a:rPr>
                        <a:t>0</a:t>
                      </a:r>
                      <a:endParaRPr>
                        <a:solidFill>
                          <a:srgbClr val="073763"/>
                        </a:solidFill>
                      </a:endParaRPr>
                    </a:p>
                  </a:txBody>
                  <a:tcPr marT="91425" marB="91425" marR="91425" marL="91425">
                    <a:solidFill>
                      <a:srgbClr val="FFFF00"/>
                    </a:solidFill>
                  </a:tcPr>
                </a:tc>
                <a:tc>
                  <a:txBody>
                    <a:bodyPr/>
                    <a:lstStyle/>
                    <a:p>
                      <a:pPr indent="0" lvl="0" marL="0" rtl="0" algn="l">
                        <a:spcBef>
                          <a:spcPts val="0"/>
                        </a:spcBef>
                        <a:spcAft>
                          <a:spcPts val="0"/>
                        </a:spcAft>
                        <a:buNone/>
                      </a:pPr>
                      <a:r>
                        <a:rPr lang="en">
                          <a:solidFill>
                            <a:srgbClr val="073763"/>
                          </a:solidFill>
                        </a:rPr>
                        <a:t>2985.41</a:t>
                      </a:r>
                      <a:endParaRPr>
                        <a:solidFill>
                          <a:srgbClr val="073763"/>
                        </a:solidFill>
                      </a:endParaRPr>
                    </a:p>
                  </a:txBody>
                  <a:tcPr marT="91425" marB="91425" marR="91425" marL="91425">
                    <a:solidFill>
                      <a:srgbClr val="FFFF00"/>
                    </a:solidFill>
                  </a:tcPr>
                </a:tc>
                <a:tc>
                  <a:txBody>
                    <a:bodyPr/>
                    <a:lstStyle/>
                    <a:p>
                      <a:pPr indent="0" lvl="0" marL="0" rtl="0" algn="l">
                        <a:spcBef>
                          <a:spcPts val="0"/>
                        </a:spcBef>
                        <a:spcAft>
                          <a:spcPts val="0"/>
                        </a:spcAft>
                        <a:buNone/>
                      </a:pPr>
                      <a:r>
                        <a:rPr lang="en">
                          <a:solidFill>
                            <a:srgbClr val="073763"/>
                          </a:solidFill>
                        </a:rPr>
                        <a:t>3049.57</a:t>
                      </a:r>
                      <a:endParaRPr>
                        <a:solidFill>
                          <a:srgbClr val="073763"/>
                        </a:solidFill>
                      </a:endParaRPr>
                    </a:p>
                  </a:txBody>
                  <a:tcPr marT="91425" marB="91425" marR="91425" marL="91425">
                    <a:solidFill>
                      <a:srgbClr val="FFFF00"/>
                    </a:solidFill>
                  </a:tcPr>
                </a:tc>
                <a:tc>
                  <a:txBody>
                    <a:bodyPr/>
                    <a:lstStyle/>
                    <a:p>
                      <a:pPr indent="0" lvl="0" marL="0" rtl="0" algn="l">
                        <a:spcBef>
                          <a:spcPts val="0"/>
                        </a:spcBef>
                        <a:spcAft>
                          <a:spcPts val="0"/>
                        </a:spcAft>
                        <a:buNone/>
                      </a:pPr>
                      <a:r>
                        <a:rPr lang="en">
                          <a:solidFill>
                            <a:srgbClr val="073763"/>
                          </a:solidFill>
                        </a:rPr>
                        <a:t>0.37%</a:t>
                      </a:r>
                      <a:endParaRPr>
                        <a:solidFill>
                          <a:srgbClr val="073763"/>
                        </a:solidFill>
                      </a:endParaRPr>
                    </a:p>
                  </a:txBody>
                  <a:tcPr marT="91425" marB="91425" marR="91425" marL="91425">
                    <a:solidFill>
                      <a:srgbClr val="FFFF00"/>
                    </a:solidFill>
                  </a:tcPr>
                </a:tc>
              </a:tr>
            </a:tbl>
          </a:graphicData>
        </a:graphic>
      </p:graphicFrame>
      <p:sp>
        <p:nvSpPr>
          <p:cNvPr id="106" name="Google Shape;106;p14"/>
          <p:cNvSpPr txBox="1"/>
          <p:nvPr>
            <p:ph idx="12" type="sldNum"/>
          </p:nvPr>
        </p:nvSpPr>
        <p:spPr>
          <a:xfrm>
            <a:off x="85486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311700" y="155975"/>
            <a:ext cx="8520600" cy="415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b="1" lang="en" sz="2420" u="sng">
                <a:latin typeface="Times New Roman"/>
                <a:ea typeface="Times New Roman"/>
                <a:cs typeface="Times New Roman"/>
                <a:sym typeface="Times New Roman"/>
              </a:rPr>
              <a:t>Best Model</a:t>
            </a:r>
            <a:endParaRPr b="1" sz="2420" u="sng">
              <a:latin typeface="Times New Roman"/>
              <a:ea typeface="Times New Roman"/>
              <a:cs typeface="Times New Roman"/>
              <a:sym typeface="Times New Roman"/>
            </a:endParaRPr>
          </a:p>
        </p:txBody>
      </p:sp>
      <p:sp>
        <p:nvSpPr>
          <p:cNvPr id="112" name="Google Shape;112;p15"/>
          <p:cNvSpPr txBox="1"/>
          <p:nvPr>
            <p:ph idx="1" type="body"/>
          </p:nvPr>
        </p:nvSpPr>
        <p:spPr>
          <a:xfrm>
            <a:off x="311700" y="535075"/>
            <a:ext cx="3876000" cy="1292100"/>
          </a:xfrm>
          <a:prstGeom prst="rect">
            <a:avLst/>
          </a:prstGeom>
        </p:spPr>
        <p:txBody>
          <a:bodyPr anchorCtr="0" anchor="t" bIns="45700" lIns="91425" spcFirstLastPara="1" rIns="91425" wrap="square" tIns="45700">
            <a:noAutofit/>
          </a:bodyPr>
          <a:lstStyle/>
          <a:p>
            <a:pPr indent="0" lvl="0" marL="0" rtl="0" algn="l">
              <a:lnSpc>
                <a:spcPct val="105000"/>
              </a:lnSpc>
              <a:spcBef>
                <a:spcPts val="320"/>
              </a:spcBef>
              <a:spcAft>
                <a:spcPts val="0"/>
              </a:spcAft>
              <a:buNone/>
            </a:pPr>
            <a:r>
              <a:rPr lang="en" sz="1825">
                <a:solidFill>
                  <a:srgbClr val="073763"/>
                </a:solidFill>
                <a:latin typeface="Times New Roman"/>
                <a:ea typeface="Times New Roman"/>
                <a:cs typeface="Times New Roman"/>
                <a:sym typeface="Times New Roman"/>
              </a:rPr>
              <a:t>⇾ </a:t>
            </a:r>
            <a:r>
              <a:rPr lang="en" sz="1825">
                <a:solidFill>
                  <a:srgbClr val="073763"/>
                </a:solidFill>
                <a:latin typeface="Times New Roman"/>
                <a:ea typeface="Times New Roman"/>
                <a:cs typeface="Times New Roman"/>
                <a:sym typeface="Times New Roman"/>
              </a:rPr>
              <a:t>ARIMAX (7,0)</a:t>
            </a:r>
            <a:endParaRPr sz="1825">
              <a:solidFill>
                <a:srgbClr val="073763"/>
              </a:solidFill>
              <a:latin typeface="Times New Roman"/>
              <a:ea typeface="Times New Roman"/>
              <a:cs typeface="Times New Roman"/>
              <a:sym typeface="Times New Roman"/>
            </a:endParaRPr>
          </a:p>
          <a:p>
            <a:pPr indent="0" lvl="0" marL="0" rtl="0" algn="l">
              <a:lnSpc>
                <a:spcPct val="105000"/>
              </a:lnSpc>
              <a:spcBef>
                <a:spcPts val="320"/>
              </a:spcBef>
              <a:spcAft>
                <a:spcPts val="0"/>
              </a:spcAft>
              <a:buNone/>
            </a:pPr>
            <a:r>
              <a:rPr lang="en" sz="1825">
                <a:solidFill>
                  <a:srgbClr val="073763"/>
                </a:solidFill>
                <a:latin typeface="Times New Roman"/>
                <a:ea typeface="Times New Roman"/>
                <a:cs typeface="Times New Roman"/>
                <a:sym typeface="Times New Roman"/>
              </a:rPr>
              <a:t>⇾ Independent Variables :- Dew,    Humidity, Pressure &amp; Wind.</a:t>
            </a:r>
            <a:endParaRPr sz="1825">
              <a:solidFill>
                <a:srgbClr val="073763"/>
              </a:solidFill>
              <a:latin typeface="Times New Roman"/>
              <a:ea typeface="Times New Roman"/>
              <a:cs typeface="Times New Roman"/>
              <a:sym typeface="Times New Roman"/>
            </a:endParaRPr>
          </a:p>
          <a:p>
            <a:pPr indent="0" lvl="0" marL="0" rtl="0" algn="l">
              <a:lnSpc>
                <a:spcPct val="105000"/>
              </a:lnSpc>
              <a:spcBef>
                <a:spcPts val="320"/>
              </a:spcBef>
              <a:spcAft>
                <a:spcPts val="0"/>
              </a:spcAft>
              <a:buNone/>
            </a:pPr>
            <a:r>
              <a:rPr lang="en" sz="1825">
                <a:solidFill>
                  <a:srgbClr val="073763"/>
                </a:solidFill>
                <a:latin typeface="Times New Roman"/>
                <a:ea typeface="Times New Roman"/>
                <a:cs typeface="Times New Roman"/>
                <a:sym typeface="Times New Roman"/>
              </a:rPr>
              <a:t>⇾ Passes white noise test.</a:t>
            </a:r>
            <a:endParaRPr sz="1825">
              <a:solidFill>
                <a:srgbClr val="073763"/>
              </a:solidFill>
              <a:latin typeface="Times New Roman"/>
              <a:ea typeface="Times New Roman"/>
              <a:cs typeface="Times New Roman"/>
              <a:sym typeface="Times New Roman"/>
            </a:endParaRPr>
          </a:p>
        </p:txBody>
      </p:sp>
      <p:pic>
        <p:nvPicPr>
          <p:cNvPr id="113" name="Google Shape;113;p15"/>
          <p:cNvPicPr preferRelativeResize="0"/>
          <p:nvPr/>
        </p:nvPicPr>
        <p:blipFill>
          <a:blip r:embed="rId3">
            <a:alphaModFix/>
          </a:blip>
          <a:stretch>
            <a:fillRect/>
          </a:stretch>
        </p:blipFill>
        <p:spPr>
          <a:xfrm>
            <a:off x="311700" y="2257575"/>
            <a:ext cx="3675024" cy="2734024"/>
          </a:xfrm>
          <a:prstGeom prst="rect">
            <a:avLst/>
          </a:prstGeom>
          <a:noFill/>
          <a:ln>
            <a:noFill/>
          </a:ln>
        </p:spPr>
      </p:pic>
      <p:pic>
        <p:nvPicPr>
          <p:cNvPr id="114" name="Google Shape;114;p15"/>
          <p:cNvPicPr preferRelativeResize="0"/>
          <p:nvPr/>
        </p:nvPicPr>
        <p:blipFill rotWithShape="1">
          <a:blip r:embed="rId4">
            <a:alphaModFix/>
          </a:blip>
          <a:srcRect b="0" l="0" r="0" t="3984"/>
          <a:stretch/>
        </p:blipFill>
        <p:spPr>
          <a:xfrm>
            <a:off x="4253900" y="2855825"/>
            <a:ext cx="3005751" cy="2261376"/>
          </a:xfrm>
          <a:prstGeom prst="rect">
            <a:avLst/>
          </a:prstGeom>
          <a:noFill/>
          <a:ln>
            <a:noFill/>
          </a:ln>
        </p:spPr>
      </p:pic>
      <p:pic>
        <p:nvPicPr>
          <p:cNvPr id="115" name="Google Shape;115;p15"/>
          <p:cNvPicPr preferRelativeResize="0"/>
          <p:nvPr/>
        </p:nvPicPr>
        <p:blipFill>
          <a:blip r:embed="rId5">
            <a:alphaModFix/>
          </a:blip>
          <a:stretch>
            <a:fillRect/>
          </a:stretch>
        </p:blipFill>
        <p:spPr>
          <a:xfrm>
            <a:off x="4327413" y="647675"/>
            <a:ext cx="2840775" cy="2184850"/>
          </a:xfrm>
          <a:prstGeom prst="rect">
            <a:avLst/>
          </a:prstGeom>
          <a:noFill/>
          <a:ln>
            <a:noFill/>
          </a:ln>
        </p:spPr>
      </p:pic>
      <p:sp>
        <p:nvSpPr>
          <p:cNvPr id="116" name="Google Shape;116;p15"/>
          <p:cNvSpPr txBox="1"/>
          <p:nvPr>
            <p:ph idx="12" type="sldNum"/>
          </p:nvPr>
        </p:nvSpPr>
        <p:spPr>
          <a:xfrm>
            <a:off x="85486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117" name="Google Shape;117;p15"/>
          <p:cNvPicPr preferRelativeResize="0"/>
          <p:nvPr/>
        </p:nvPicPr>
        <p:blipFill>
          <a:blip r:embed="rId6">
            <a:alphaModFix/>
          </a:blip>
          <a:stretch>
            <a:fillRect/>
          </a:stretch>
        </p:blipFill>
        <p:spPr>
          <a:xfrm>
            <a:off x="4898175" y="0"/>
            <a:ext cx="4236101" cy="634475"/>
          </a:xfrm>
          <a:prstGeom prst="rect">
            <a:avLst/>
          </a:prstGeom>
          <a:noFill/>
          <a:ln>
            <a:noFill/>
          </a:ln>
        </p:spPr>
      </p:pic>
      <p:pic>
        <p:nvPicPr>
          <p:cNvPr id="118" name="Google Shape;118;p15"/>
          <p:cNvPicPr preferRelativeResize="0"/>
          <p:nvPr/>
        </p:nvPicPr>
        <p:blipFill>
          <a:blip r:embed="rId7">
            <a:alphaModFix/>
          </a:blip>
          <a:stretch>
            <a:fillRect/>
          </a:stretch>
        </p:blipFill>
        <p:spPr>
          <a:xfrm>
            <a:off x="7259650" y="695822"/>
            <a:ext cx="1800075" cy="282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311700" y="445025"/>
            <a:ext cx="2293800" cy="572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SzPts val="990"/>
              <a:buNone/>
            </a:pPr>
            <a:r>
              <a:rPr b="1" lang="en" sz="2420" u="sng">
                <a:latin typeface="Times New Roman"/>
                <a:ea typeface="Times New Roman"/>
                <a:cs typeface="Times New Roman"/>
                <a:sym typeface="Times New Roman"/>
              </a:rPr>
              <a:t>Conclusion</a:t>
            </a:r>
            <a:endParaRPr b="1" sz="2420" u="sng">
              <a:latin typeface="Times New Roman"/>
              <a:ea typeface="Times New Roman"/>
              <a:cs typeface="Times New Roman"/>
              <a:sym typeface="Times New Roman"/>
            </a:endParaRPr>
          </a:p>
        </p:txBody>
      </p:sp>
      <p:sp>
        <p:nvSpPr>
          <p:cNvPr id="124" name="Google Shape;124;p16"/>
          <p:cNvSpPr txBox="1"/>
          <p:nvPr>
            <p:ph idx="1" type="body"/>
          </p:nvPr>
        </p:nvSpPr>
        <p:spPr>
          <a:xfrm>
            <a:off x="431450" y="1269575"/>
            <a:ext cx="8138100" cy="2596500"/>
          </a:xfrm>
          <a:prstGeom prst="rect">
            <a:avLst/>
          </a:prstGeom>
        </p:spPr>
        <p:txBody>
          <a:bodyPr anchorCtr="0" anchor="ctr" bIns="45700" lIns="91425" spcFirstLastPara="1" rIns="91425" wrap="square" tIns="45700">
            <a:noAutofit/>
          </a:bodyPr>
          <a:lstStyle/>
          <a:p>
            <a:pPr indent="-342900" lvl="0" marL="457200" rtl="0" algn="just">
              <a:lnSpc>
                <a:spcPct val="150000"/>
              </a:lnSpc>
              <a:spcBef>
                <a:spcPts val="1500"/>
              </a:spcBef>
              <a:spcAft>
                <a:spcPts val="0"/>
              </a:spcAft>
              <a:buClr>
                <a:srgbClr val="073763"/>
              </a:buClr>
              <a:buSzPts val="1800"/>
              <a:buFont typeface="Times New Roman"/>
              <a:buChar char="●"/>
            </a:pPr>
            <a:r>
              <a:rPr lang="en" sz="1800">
                <a:solidFill>
                  <a:srgbClr val="073763"/>
                </a:solidFill>
                <a:latin typeface="Times New Roman"/>
                <a:ea typeface="Times New Roman"/>
                <a:cs typeface="Times New Roman"/>
                <a:sym typeface="Times New Roman"/>
              </a:rPr>
              <a:t>ARIMAX outperforms Additive Exponential Smoothing and traditional ARIMA models</a:t>
            </a:r>
            <a:endParaRPr sz="1800">
              <a:solidFill>
                <a:srgbClr val="073763"/>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73763"/>
              </a:buClr>
              <a:buSzPts val="1800"/>
              <a:buFont typeface="Times New Roman"/>
              <a:buChar char="●"/>
            </a:pPr>
            <a:r>
              <a:rPr lang="en" sz="1800">
                <a:solidFill>
                  <a:srgbClr val="073763"/>
                </a:solidFill>
                <a:latin typeface="Times New Roman"/>
                <a:ea typeface="Times New Roman"/>
                <a:cs typeface="Times New Roman"/>
                <a:sym typeface="Times New Roman"/>
              </a:rPr>
              <a:t>ARIMAX model achieved superior forecasting accuracy, as evidenced by lower MAPE and improved goodness-of-fit metrics</a:t>
            </a:r>
            <a:endParaRPr sz="1800">
              <a:solidFill>
                <a:srgbClr val="073763"/>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73763"/>
              </a:buClr>
              <a:buSzPts val="1800"/>
              <a:buFont typeface="Times New Roman"/>
              <a:buChar char="●"/>
            </a:pPr>
            <a:r>
              <a:rPr lang="en" sz="1800">
                <a:solidFill>
                  <a:srgbClr val="073763"/>
                </a:solidFill>
                <a:latin typeface="Times New Roman"/>
                <a:ea typeface="Times New Roman"/>
                <a:cs typeface="Times New Roman"/>
                <a:sym typeface="Times New Roman"/>
              </a:rPr>
              <a:t>Incorporating lag effects of wind speed significantly improved forecasting accuracy</a:t>
            </a:r>
            <a:endParaRPr sz="1800">
              <a:solidFill>
                <a:srgbClr val="073763"/>
              </a:solidFill>
              <a:latin typeface="Times New Roman"/>
              <a:ea typeface="Times New Roman"/>
              <a:cs typeface="Times New Roman"/>
              <a:sym typeface="Times New Roman"/>
            </a:endParaRPr>
          </a:p>
        </p:txBody>
      </p:sp>
      <p:sp>
        <p:nvSpPr>
          <p:cNvPr id="125" name="Google Shape;125;p16"/>
          <p:cNvSpPr txBox="1"/>
          <p:nvPr>
            <p:ph idx="12" type="sldNum"/>
          </p:nvPr>
        </p:nvSpPr>
        <p:spPr>
          <a:xfrm>
            <a:off x="85486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311700" y="445025"/>
            <a:ext cx="8520600" cy="572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 sz="2400" u="sng">
                <a:latin typeface="Times New Roman"/>
                <a:ea typeface="Times New Roman"/>
                <a:cs typeface="Times New Roman"/>
                <a:sym typeface="Times New Roman"/>
              </a:rPr>
              <a:t>Importance of Weather Forecasting Models</a:t>
            </a:r>
            <a:endParaRPr b="1" sz="2400" u="sng">
              <a:latin typeface="Times New Roman"/>
              <a:ea typeface="Times New Roman"/>
              <a:cs typeface="Times New Roman"/>
              <a:sym typeface="Times New Roman"/>
            </a:endParaRPr>
          </a:p>
        </p:txBody>
      </p:sp>
      <p:sp>
        <p:nvSpPr>
          <p:cNvPr id="131" name="Google Shape;131;p17"/>
          <p:cNvSpPr txBox="1"/>
          <p:nvPr/>
        </p:nvSpPr>
        <p:spPr>
          <a:xfrm>
            <a:off x="734525" y="1065450"/>
            <a:ext cx="4032900" cy="36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73763"/>
                </a:solidFill>
                <a:latin typeface="Times New Roman"/>
                <a:ea typeface="Times New Roman"/>
                <a:cs typeface="Times New Roman"/>
                <a:sym typeface="Times New Roman"/>
              </a:rPr>
              <a:t>(National Academies of Sciences, Engineering, and Medicine)</a:t>
            </a:r>
            <a:endParaRPr sz="1800">
              <a:solidFill>
                <a:srgbClr val="07376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07376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a:solidFill>
                  <a:srgbClr val="073763"/>
                </a:solidFill>
                <a:latin typeface="Times New Roman"/>
                <a:ea typeface="Times New Roman"/>
                <a:cs typeface="Times New Roman"/>
                <a:sym typeface="Times New Roman"/>
              </a:rPr>
              <a:t>Weather Reliant Industries:</a:t>
            </a:r>
            <a:endParaRPr sz="1800">
              <a:solidFill>
                <a:srgbClr val="073763"/>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73763"/>
              </a:buClr>
              <a:buSzPts val="1800"/>
              <a:buFont typeface="Times New Roman"/>
              <a:buChar char="●"/>
            </a:pPr>
            <a:r>
              <a:rPr lang="en" sz="1800">
                <a:solidFill>
                  <a:srgbClr val="073763"/>
                </a:solidFill>
                <a:latin typeface="Times New Roman"/>
                <a:ea typeface="Times New Roman"/>
                <a:cs typeface="Times New Roman"/>
                <a:sym typeface="Times New Roman"/>
              </a:rPr>
              <a:t>Construction</a:t>
            </a:r>
            <a:endParaRPr sz="1800">
              <a:solidFill>
                <a:srgbClr val="073763"/>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73763"/>
              </a:buClr>
              <a:buSzPts val="1800"/>
              <a:buFont typeface="Times New Roman"/>
              <a:buChar char="●"/>
            </a:pPr>
            <a:r>
              <a:rPr lang="en" sz="1800">
                <a:solidFill>
                  <a:srgbClr val="073763"/>
                </a:solidFill>
                <a:latin typeface="Times New Roman"/>
                <a:ea typeface="Times New Roman"/>
                <a:cs typeface="Times New Roman"/>
                <a:sym typeface="Times New Roman"/>
              </a:rPr>
              <a:t>Agriculture</a:t>
            </a:r>
            <a:endParaRPr sz="1800">
              <a:solidFill>
                <a:srgbClr val="073763"/>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73763"/>
              </a:buClr>
              <a:buSzPts val="1800"/>
              <a:buFont typeface="Times New Roman"/>
              <a:buChar char="●"/>
            </a:pPr>
            <a:r>
              <a:rPr lang="en" sz="1800">
                <a:solidFill>
                  <a:srgbClr val="073763"/>
                </a:solidFill>
                <a:latin typeface="Times New Roman"/>
                <a:ea typeface="Times New Roman"/>
                <a:cs typeface="Times New Roman"/>
                <a:sym typeface="Times New Roman"/>
              </a:rPr>
              <a:t>Energy</a:t>
            </a:r>
            <a:endParaRPr sz="1800">
              <a:solidFill>
                <a:srgbClr val="07376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07376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a:solidFill>
                  <a:srgbClr val="073763"/>
                </a:solidFill>
                <a:latin typeface="Times New Roman"/>
                <a:ea typeface="Times New Roman"/>
                <a:cs typeface="Times New Roman"/>
                <a:sym typeface="Times New Roman"/>
              </a:rPr>
              <a:t>Catastrophic Weather Events</a:t>
            </a:r>
            <a:endParaRPr sz="1800">
              <a:solidFill>
                <a:srgbClr val="07376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a:solidFill>
                  <a:srgbClr val="073763"/>
                </a:solidFill>
                <a:latin typeface="Times New Roman"/>
                <a:ea typeface="Times New Roman"/>
                <a:cs typeface="Times New Roman"/>
                <a:sym typeface="Times New Roman"/>
              </a:rPr>
              <a:t>Long-term Implications</a:t>
            </a:r>
            <a:endParaRPr sz="1800">
              <a:solidFill>
                <a:srgbClr val="07376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073763"/>
              </a:solidFill>
              <a:latin typeface="Times New Roman"/>
              <a:ea typeface="Times New Roman"/>
              <a:cs typeface="Times New Roman"/>
              <a:sym typeface="Times New Roman"/>
            </a:endParaRPr>
          </a:p>
        </p:txBody>
      </p:sp>
      <p:pic>
        <p:nvPicPr>
          <p:cNvPr id="132" name="Google Shape;132;p17"/>
          <p:cNvPicPr preferRelativeResize="0"/>
          <p:nvPr/>
        </p:nvPicPr>
        <p:blipFill>
          <a:blip r:embed="rId3">
            <a:alphaModFix/>
          </a:blip>
          <a:stretch>
            <a:fillRect/>
          </a:stretch>
        </p:blipFill>
        <p:spPr>
          <a:xfrm>
            <a:off x="5468275" y="961125"/>
            <a:ext cx="3324899" cy="1811300"/>
          </a:xfrm>
          <a:prstGeom prst="rect">
            <a:avLst/>
          </a:prstGeom>
          <a:noFill/>
          <a:ln>
            <a:noFill/>
          </a:ln>
        </p:spPr>
      </p:pic>
      <p:pic>
        <p:nvPicPr>
          <p:cNvPr id="133" name="Google Shape;133;p17"/>
          <p:cNvPicPr preferRelativeResize="0"/>
          <p:nvPr/>
        </p:nvPicPr>
        <p:blipFill>
          <a:blip r:embed="rId4">
            <a:alphaModFix/>
          </a:blip>
          <a:stretch>
            <a:fillRect/>
          </a:stretch>
        </p:blipFill>
        <p:spPr>
          <a:xfrm>
            <a:off x="5481925" y="2868237"/>
            <a:ext cx="3324900" cy="1709014"/>
          </a:xfrm>
          <a:prstGeom prst="rect">
            <a:avLst/>
          </a:prstGeom>
          <a:noFill/>
          <a:ln>
            <a:noFill/>
          </a:ln>
        </p:spPr>
      </p:pic>
      <p:sp>
        <p:nvSpPr>
          <p:cNvPr id="134" name="Google Shape;134;p17"/>
          <p:cNvSpPr txBox="1"/>
          <p:nvPr>
            <p:ph idx="12" type="sldNum"/>
          </p:nvPr>
        </p:nvSpPr>
        <p:spPr>
          <a:xfrm>
            <a:off x="85486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white-oakleaf-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oakleaf-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